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 id="2147483724" r:id="rId5"/>
  </p:sldMasterIdLst>
  <p:notesMasterIdLst>
    <p:notesMasterId r:id="rId69"/>
  </p:notesMasterIdLst>
  <p:handoutMasterIdLst>
    <p:handoutMasterId r:id="rId70"/>
  </p:handoutMasterIdLst>
  <p:sldIdLst>
    <p:sldId id="565" r:id="rId6"/>
    <p:sldId id="726" r:id="rId7"/>
    <p:sldId id="717" r:id="rId8"/>
    <p:sldId id="727" r:id="rId9"/>
    <p:sldId id="707" r:id="rId10"/>
    <p:sldId id="731" r:id="rId11"/>
    <p:sldId id="1338" r:id="rId12"/>
    <p:sldId id="732" r:id="rId13"/>
    <p:sldId id="730" r:id="rId14"/>
    <p:sldId id="734" r:id="rId15"/>
    <p:sldId id="729" r:id="rId16"/>
    <p:sldId id="1335" r:id="rId17"/>
    <p:sldId id="406" r:id="rId18"/>
    <p:sldId id="818" r:id="rId19"/>
    <p:sldId id="861" r:id="rId20"/>
    <p:sldId id="813" r:id="rId21"/>
    <p:sldId id="1339" r:id="rId22"/>
    <p:sldId id="850" r:id="rId23"/>
    <p:sldId id="872" r:id="rId24"/>
    <p:sldId id="643" r:id="rId25"/>
    <p:sldId id="745" r:id="rId26"/>
    <p:sldId id="866" r:id="rId27"/>
    <p:sldId id="851" r:id="rId28"/>
    <p:sldId id="860" r:id="rId29"/>
    <p:sldId id="867" r:id="rId30"/>
    <p:sldId id="763" r:id="rId31"/>
    <p:sldId id="450" r:id="rId32"/>
    <p:sldId id="873" r:id="rId33"/>
    <p:sldId id="874" r:id="rId34"/>
    <p:sldId id="683" r:id="rId35"/>
    <p:sldId id="868" r:id="rId36"/>
    <p:sldId id="863" r:id="rId37"/>
    <p:sldId id="429" r:id="rId38"/>
    <p:sldId id="431" r:id="rId39"/>
    <p:sldId id="723" r:id="rId40"/>
    <p:sldId id="875" r:id="rId41"/>
    <p:sldId id="728" r:id="rId42"/>
    <p:sldId id="724" r:id="rId43"/>
    <p:sldId id="756" r:id="rId44"/>
    <p:sldId id="720" r:id="rId45"/>
    <p:sldId id="825" r:id="rId46"/>
    <p:sldId id="830" r:id="rId47"/>
    <p:sldId id="1336" r:id="rId48"/>
    <p:sldId id="876" r:id="rId49"/>
    <p:sldId id="1337" r:id="rId50"/>
    <p:sldId id="1313" r:id="rId51"/>
    <p:sldId id="1314" r:id="rId52"/>
    <p:sldId id="1315" r:id="rId53"/>
    <p:sldId id="781" r:id="rId54"/>
    <p:sldId id="785" r:id="rId55"/>
    <p:sldId id="1316" r:id="rId56"/>
    <p:sldId id="1317" r:id="rId57"/>
    <p:sldId id="741" r:id="rId58"/>
    <p:sldId id="1322" r:id="rId59"/>
    <p:sldId id="780" r:id="rId60"/>
    <p:sldId id="800" r:id="rId61"/>
    <p:sldId id="803" r:id="rId62"/>
    <p:sldId id="733" r:id="rId63"/>
    <p:sldId id="737" r:id="rId64"/>
    <p:sldId id="1310" r:id="rId65"/>
    <p:sldId id="797" r:id="rId66"/>
    <p:sldId id="1333" r:id="rId67"/>
    <p:sldId id="725"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089405-437F-2B69-77C4-651762C54432}" name="Heather Stewart" initials="HS" userId="S::hstewart@agnewbeck.com::a603b17e-db79-41b6-be24-0e9a9abf2f7a" providerId="AD"/>
  <p188:author id="{06BFF23D-AE4B-A920-CF0E-91D740A1EF29}" name="Curtis Fincher" initials="CF" userId="S::Curtis@agnewbeck.com::cc9a7cc3-3ed2-4ce6-b4ce-5d051514f1a0" providerId="AD"/>
  <p188:author id="{C7DB6C83-575F-D1EA-4FB8-DD1974BA04CC}" name="Shanna Zuspan" initials="SZ" userId="S::shanna@agnewbeck.com::a4451b91-346f-4dff-a723-16dfc941102a" providerId="AD"/>
  <p188:author id="{1B25A6B1-218F-2F59-951D-817FBAFB3AFF}" name="Joanna Madden" initials="JM" userId="S::Joanna@agnewbeck.com::33e4712a-c2bc-43d3-9231-c1e4c38920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085"/>
    <a:srgbClr val="007434"/>
    <a:srgbClr val="00748E"/>
    <a:srgbClr val="009FC2"/>
    <a:srgbClr val="C00000"/>
    <a:srgbClr val="E7690B"/>
    <a:srgbClr val="FFFFFF"/>
    <a:srgbClr val="937F75"/>
    <a:srgbClr val="6FC6D7"/>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DA4B9-70D0-44A1-930F-97E8B0BB8817}" v="56" dt="2023-03-23T05:25:38.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1247" autoAdjust="0"/>
  </p:normalViewPr>
  <p:slideViewPr>
    <p:cSldViewPr snapToGrid="0">
      <p:cViewPr varScale="1">
        <p:scale>
          <a:sx n="73" d="100"/>
          <a:sy n="73" d="100"/>
        </p:scale>
        <p:origin x="1632"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952"/>
    </p:cViewPr>
  </p:sorterViewPr>
  <p:notesViewPr>
    <p:cSldViewPr snapToGrid="0">
      <p:cViewPr varScale="1">
        <p:scale>
          <a:sx n="82" d="100"/>
          <a:sy n="82" d="100"/>
        </p:scale>
        <p:origin x="38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F7A46-41E3-4882-B28D-D014FFC09D06}" type="doc">
      <dgm:prSet loTypeId="urn:microsoft.com/office/officeart/2005/8/layout/hList9" loCatId="list" qsTypeId="urn:microsoft.com/office/officeart/2005/8/quickstyle/simple1" qsCatId="simple" csTypeId="urn:microsoft.com/office/officeart/2005/8/colors/accent2_2" csCatId="accent2" phldr="1"/>
      <dgm:spPr/>
      <dgm:t>
        <a:bodyPr/>
        <a:lstStyle/>
        <a:p>
          <a:endParaRPr lang="en-US"/>
        </a:p>
      </dgm:t>
    </dgm:pt>
    <dgm:pt modelId="{B86D2210-9C4A-4589-BAC0-A61CCE6636CC}">
      <dgm:prSet phldrT="[Text]"/>
      <dgm:spPr/>
      <dgm:t>
        <a:bodyPr/>
        <a:lstStyle/>
        <a:p>
          <a:r>
            <a:rPr lang="en-US" dirty="0"/>
            <a:t>Vision</a:t>
          </a:r>
        </a:p>
      </dgm:t>
    </dgm:pt>
    <dgm:pt modelId="{3C56CFA0-788E-43F7-8250-75E05D6D877D}" type="parTrans" cxnId="{5D9318E8-C929-4827-B7F0-CEB7AA86CB1A}">
      <dgm:prSet/>
      <dgm:spPr/>
      <dgm:t>
        <a:bodyPr/>
        <a:lstStyle/>
        <a:p>
          <a:endParaRPr lang="en-US"/>
        </a:p>
      </dgm:t>
    </dgm:pt>
    <dgm:pt modelId="{B2643BC1-C114-4FE6-89B5-80CE6CDD3461}" type="sibTrans" cxnId="{5D9318E8-C929-4827-B7F0-CEB7AA86CB1A}">
      <dgm:prSet/>
      <dgm:spPr/>
      <dgm:t>
        <a:bodyPr/>
        <a:lstStyle/>
        <a:p>
          <a:endParaRPr lang="en-US"/>
        </a:p>
      </dgm:t>
    </dgm:pt>
    <dgm:pt modelId="{599AF75C-821A-434D-86BA-FCBD66CBF218}">
      <dgm:prSet phldrT="[Text]"/>
      <dgm:spPr/>
      <dgm:t>
        <a:bodyPr/>
        <a:lstStyle/>
        <a:p>
          <a:r>
            <a:rPr lang="en-US" dirty="0"/>
            <a:t>What are we working toward? Where do we want to be in 10 years?</a:t>
          </a:r>
        </a:p>
      </dgm:t>
    </dgm:pt>
    <dgm:pt modelId="{490487BE-58C4-41BD-A768-81097C6A57EB}" type="parTrans" cxnId="{49E0F289-5AC8-4E89-A748-2EA70D4777DA}">
      <dgm:prSet/>
      <dgm:spPr/>
      <dgm:t>
        <a:bodyPr/>
        <a:lstStyle/>
        <a:p>
          <a:endParaRPr lang="en-US"/>
        </a:p>
      </dgm:t>
    </dgm:pt>
    <dgm:pt modelId="{39620A45-D07E-424F-859E-A9AE18664153}" type="sibTrans" cxnId="{49E0F289-5AC8-4E89-A748-2EA70D4777DA}">
      <dgm:prSet/>
      <dgm:spPr/>
      <dgm:t>
        <a:bodyPr/>
        <a:lstStyle/>
        <a:p>
          <a:endParaRPr lang="en-US"/>
        </a:p>
      </dgm:t>
    </dgm:pt>
    <dgm:pt modelId="{355E43BE-EA4D-4CE7-BC03-8AC7F15DEBF7}">
      <dgm:prSet phldrT="[Text]"/>
      <dgm:spPr/>
      <dgm:t>
        <a:bodyPr/>
        <a:lstStyle/>
        <a:p>
          <a:r>
            <a:rPr lang="en-US" dirty="0"/>
            <a:t>Mission</a:t>
          </a:r>
        </a:p>
      </dgm:t>
    </dgm:pt>
    <dgm:pt modelId="{E4A679A2-8FA4-4856-B75E-10CE92E4BBEC}" type="parTrans" cxnId="{C3F56DF2-19FA-4F52-BE82-F8393FE10E46}">
      <dgm:prSet/>
      <dgm:spPr/>
      <dgm:t>
        <a:bodyPr/>
        <a:lstStyle/>
        <a:p>
          <a:endParaRPr lang="en-US"/>
        </a:p>
      </dgm:t>
    </dgm:pt>
    <dgm:pt modelId="{7C1EC793-E74F-4E87-9551-93738AE5E217}" type="sibTrans" cxnId="{C3F56DF2-19FA-4F52-BE82-F8393FE10E46}">
      <dgm:prSet/>
      <dgm:spPr/>
      <dgm:t>
        <a:bodyPr/>
        <a:lstStyle/>
        <a:p>
          <a:endParaRPr lang="en-US"/>
        </a:p>
      </dgm:t>
    </dgm:pt>
    <dgm:pt modelId="{160A6BF5-D887-48CF-83EE-F0C2FFB6827B}">
      <dgm:prSet phldrT="[Text]"/>
      <dgm:spPr/>
      <dgm:t>
        <a:bodyPr/>
        <a:lstStyle/>
        <a:p>
          <a:r>
            <a:rPr lang="en-US" dirty="0"/>
            <a:t>What do we do and who do we serve?</a:t>
          </a:r>
        </a:p>
      </dgm:t>
    </dgm:pt>
    <dgm:pt modelId="{CB4EEA67-23E4-4232-88E7-220DD97C1FC3}" type="parTrans" cxnId="{6A01EA0B-1ED8-43A3-9033-7725B25BD6E7}">
      <dgm:prSet/>
      <dgm:spPr/>
      <dgm:t>
        <a:bodyPr/>
        <a:lstStyle/>
        <a:p>
          <a:endParaRPr lang="en-US"/>
        </a:p>
      </dgm:t>
    </dgm:pt>
    <dgm:pt modelId="{F6F02BE7-8216-4E3D-8264-85FDB6CA9990}" type="sibTrans" cxnId="{6A01EA0B-1ED8-43A3-9033-7725B25BD6E7}">
      <dgm:prSet/>
      <dgm:spPr/>
      <dgm:t>
        <a:bodyPr/>
        <a:lstStyle/>
        <a:p>
          <a:endParaRPr lang="en-US"/>
        </a:p>
      </dgm:t>
    </dgm:pt>
    <dgm:pt modelId="{1DABCD4F-38EB-45BC-ACAA-154E772A1421}">
      <dgm:prSet/>
      <dgm:spPr/>
      <dgm:t>
        <a:bodyPr/>
        <a:lstStyle/>
        <a:p>
          <a:r>
            <a:rPr lang="en-US" dirty="0"/>
            <a:t>Values</a:t>
          </a:r>
        </a:p>
      </dgm:t>
    </dgm:pt>
    <dgm:pt modelId="{A8C9AC92-5C85-4DBF-8070-4CF5391A9FA7}" type="parTrans" cxnId="{35906616-3EE4-42CA-B92C-4E340BEAC6C4}">
      <dgm:prSet/>
      <dgm:spPr/>
      <dgm:t>
        <a:bodyPr/>
        <a:lstStyle/>
        <a:p>
          <a:endParaRPr lang="en-US"/>
        </a:p>
      </dgm:t>
    </dgm:pt>
    <dgm:pt modelId="{B9840785-8C55-4379-82EC-62BC03D14C3F}" type="sibTrans" cxnId="{35906616-3EE4-42CA-B92C-4E340BEAC6C4}">
      <dgm:prSet/>
      <dgm:spPr/>
      <dgm:t>
        <a:bodyPr/>
        <a:lstStyle/>
        <a:p>
          <a:endParaRPr lang="en-US"/>
        </a:p>
      </dgm:t>
    </dgm:pt>
    <dgm:pt modelId="{62C61256-F5C7-48A5-AC1E-3AD4D6634D18}">
      <dgm:prSet/>
      <dgm:spPr/>
      <dgm:t>
        <a:bodyPr/>
        <a:lstStyle/>
        <a:p>
          <a:r>
            <a:rPr lang="en-US" dirty="0"/>
            <a:t>What do we care about? What is important to us?</a:t>
          </a:r>
        </a:p>
      </dgm:t>
    </dgm:pt>
    <dgm:pt modelId="{7F606E8A-66E0-47D4-90FC-D6F78BF1D646}" type="parTrans" cxnId="{486764CB-0CF5-4AEA-BB82-4A5389AE1048}">
      <dgm:prSet/>
      <dgm:spPr/>
      <dgm:t>
        <a:bodyPr/>
        <a:lstStyle/>
        <a:p>
          <a:endParaRPr lang="en-US"/>
        </a:p>
      </dgm:t>
    </dgm:pt>
    <dgm:pt modelId="{E9C27AAC-0D1C-4B5F-AA3A-FD71430360CC}" type="sibTrans" cxnId="{486764CB-0CF5-4AEA-BB82-4A5389AE1048}">
      <dgm:prSet/>
      <dgm:spPr/>
      <dgm:t>
        <a:bodyPr/>
        <a:lstStyle/>
        <a:p>
          <a:endParaRPr lang="en-US"/>
        </a:p>
      </dgm:t>
    </dgm:pt>
    <dgm:pt modelId="{3B51B606-91EA-4D7B-9050-5129B36813A7}" type="pres">
      <dgm:prSet presAssocID="{2CEF7A46-41E3-4882-B28D-D014FFC09D06}" presName="list" presStyleCnt="0">
        <dgm:presLayoutVars>
          <dgm:dir/>
          <dgm:animLvl val="lvl"/>
        </dgm:presLayoutVars>
      </dgm:prSet>
      <dgm:spPr/>
    </dgm:pt>
    <dgm:pt modelId="{7C5D84F1-754C-4BB8-A5EC-8918561EC8F3}" type="pres">
      <dgm:prSet presAssocID="{B86D2210-9C4A-4589-BAC0-A61CCE6636CC}" presName="posSpace" presStyleCnt="0"/>
      <dgm:spPr/>
    </dgm:pt>
    <dgm:pt modelId="{154CA8E8-DA3B-49A5-A8EB-3F03C602FD32}" type="pres">
      <dgm:prSet presAssocID="{B86D2210-9C4A-4589-BAC0-A61CCE6636CC}" presName="vertFlow" presStyleCnt="0"/>
      <dgm:spPr/>
    </dgm:pt>
    <dgm:pt modelId="{966F61C0-8D11-498B-BFE9-1897F3A56E52}" type="pres">
      <dgm:prSet presAssocID="{B86D2210-9C4A-4589-BAC0-A61CCE6636CC}" presName="topSpace" presStyleCnt="0"/>
      <dgm:spPr/>
    </dgm:pt>
    <dgm:pt modelId="{6FDE349C-BEB2-49CF-A1AC-A572F0FBDB36}" type="pres">
      <dgm:prSet presAssocID="{B86D2210-9C4A-4589-BAC0-A61CCE6636CC}" presName="firstComp" presStyleCnt="0"/>
      <dgm:spPr/>
    </dgm:pt>
    <dgm:pt modelId="{57F2F710-4218-4979-819C-B5771778AE69}" type="pres">
      <dgm:prSet presAssocID="{B86D2210-9C4A-4589-BAC0-A61CCE6636CC}" presName="firstChild" presStyleLbl="bgAccFollowNode1" presStyleIdx="0" presStyleCnt="3"/>
      <dgm:spPr/>
    </dgm:pt>
    <dgm:pt modelId="{B894A019-239A-4F38-9F1B-084225FCC302}" type="pres">
      <dgm:prSet presAssocID="{B86D2210-9C4A-4589-BAC0-A61CCE6636CC}" presName="firstChildTx" presStyleLbl="bgAccFollowNode1" presStyleIdx="0" presStyleCnt="3">
        <dgm:presLayoutVars>
          <dgm:bulletEnabled val="1"/>
        </dgm:presLayoutVars>
      </dgm:prSet>
      <dgm:spPr/>
    </dgm:pt>
    <dgm:pt modelId="{9C1735DC-6DD4-464F-B6E7-24B4CB4247AD}" type="pres">
      <dgm:prSet presAssocID="{B86D2210-9C4A-4589-BAC0-A61CCE6636CC}" presName="negSpace" presStyleCnt="0"/>
      <dgm:spPr/>
    </dgm:pt>
    <dgm:pt modelId="{75E0530D-1369-48C2-8DEB-D43CC9BD480F}" type="pres">
      <dgm:prSet presAssocID="{B86D2210-9C4A-4589-BAC0-A61CCE6636CC}" presName="circle" presStyleLbl="node1" presStyleIdx="0" presStyleCnt="3"/>
      <dgm:spPr/>
    </dgm:pt>
    <dgm:pt modelId="{7E06D258-5D29-43FF-A183-965329C864FC}" type="pres">
      <dgm:prSet presAssocID="{B2643BC1-C114-4FE6-89B5-80CE6CDD3461}" presName="transSpace" presStyleCnt="0"/>
      <dgm:spPr/>
    </dgm:pt>
    <dgm:pt modelId="{0F1AF693-368A-4DC5-820A-C69B4D4570BE}" type="pres">
      <dgm:prSet presAssocID="{355E43BE-EA4D-4CE7-BC03-8AC7F15DEBF7}" presName="posSpace" presStyleCnt="0"/>
      <dgm:spPr/>
    </dgm:pt>
    <dgm:pt modelId="{7CC26681-E926-4F84-9AC9-3B110094EE2A}" type="pres">
      <dgm:prSet presAssocID="{355E43BE-EA4D-4CE7-BC03-8AC7F15DEBF7}" presName="vertFlow" presStyleCnt="0"/>
      <dgm:spPr/>
    </dgm:pt>
    <dgm:pt modelId="{6735F626-5EF4-45D2-8C14-FA1BF65DBD52}" type="pres">
      <dgm:prSet presAssocID="{355E43BE-EA4D-4CE7-BC03-8AC7F15DEBF7}" presName="topSpace" presStyleCnt="0"/>
      <dgm:spPr/>
    </dgm:pt>
    <dgm:pt modelId="{7E3D7CDE-5338-45AA-81EA-06AF6ED2B59B}" type="pres">
      <dgm:prSet presAssocID="{355E43BE-EA4D-4CE7-BC03-8AC7F15DEBF7}" presName="firstComp" presStyleCnt="0"/>
      <dgm:spPr/>
    </dgm:pt>
    <dgm:pt modelId="{9EE1B6C1-AC38-4C22-942F-F9A30E276361}" type="pres">
      <dgm:prSet presAssocID="{355E43BE-EA4D-4CE7-BC03-8AC7F15DEBF7}" presName="firstChild" presStyleLbl="bgAccFollowNode1" presStyleIdx="1" presStyleCnt="3"/>
      <dgm:spPr/>
    </dgm:pt>
    <dgm:pt modelId="{81F56158-482C-4B5A-9B37-2AE6F4741EC5}" type="pres">
      <dgm:prSet presAssocID="{355E43BE-EA4D-4CE7-BC03-8AC7F15DEBF7}" presName="firstChildTx" presStyleLbl="bgAccFollowNode1" presStyleIdx="1" presStyleCnt="3">
        <dgm:presLayoutVars>
          <dgm:bulletEnabled val="1"/>
        </dgm:presLayoutVars>
      </dgm:prSet>
      <dgm:spPr/>
    </dgm:pt>
    <dgm:pt modelId="{45D39852-31CA-4A3E-8531-42225DF0CF88}" type="pres">
      <dgm:prSet presAssocID="{355E43BE-EA4D-4CE7-BC03-8AC7F15DEBF7}" presName="negSpace" presStyleCnt="0"/>
      <dgm:spPr/>
    </dgm:pt>
    <dgm:pt modelId="{667EC12F-09F4-484A-BD51-99E18A9972BE}" type="pres">
      <dgm:prSet presAssocID="{355E43BE-EA4D-4CE7-BC03-8AC7F15DEBF7}" presName="circle" presStyleLbl="node1" presStyleIdx="1" presStyleCnt="3"/>
      <dgm:spPr/>
    </dgm:pt>
    <dgm:pt modelId="{1AA12FD2-4340-4C26-9855-026645DC1776}" type="pres">
      <dgm:prSet presAssocID="{7C1EC793-E74F-4E87-9551-93738AE5E217}" presName="transSpace" presStyleCnt="0"/>
      <dgm:spPr/>
    </dgm:pt>
    <dgm:pt modelId="{01D03B28-DA17-4FF7-9639-48DCD2E940D9}" type="pres">
      <dgm:prSet presAssocID="{1DABCD4F-38EB-45BC-ACAA-154E772A1421}" presName="posSpace" presStyleCnt="0"/>
      <dgm:spPr/>
    </dgm:pt>
    <dgm:pt modelId="{C055683B-BF8B-4878-8094-645805F67387}" type="pres">
      <dgm:prSet presAssocID="{1DABCD4F-38EB-45BC-ACAA-154E772A1421}" presName="vertFlow" presStyleCnt="0"/>
      <dgm:spPr/>
    </dgm:pt>
    <dgm:pt modelId="{50B72DAE-1B7E-43AF-8366-E1B6E4FCA13C}" type="pres">
      <dgm:prSet presAssocID="{1DABCD4F-38EB-45BC-ACAA-154E772A1421}" presName="topSpace" presStyleCnt="0"/>
      <dgm:spPr/>
    </dgm:pt>
    <dgm:pt modelId="{DEABF776-16A3-40D6-97A1-80DDE0FCCBF8}" type="pres">
      <dgm:prSet presAssocID="{1DABCD4F-38EB-45BC-ACAA-154E772A1421}" presName="firstComp" presStyleCnt="0"/>
      <dgm:spPr/>
    </dgm:pt>
    <dgm:pt modelId="{4EBEB7F5-8906-499F-8B57-5D00B3C63FAF}" type="pres">
      <dgm:prSet presAssocID="{1DABCD4F-38EB-45BC-ACAA-154E772A1421}" presName="firstChild" presStyleLbl="bgAccFollowNode1" presStyleIdx="2" presStyleCnt="3"/>
      <dgm:spPr/>
    </dgm:pt>
    <dgm:pt modelId="{3A69DE4D-D030-46CA-A824-1080DEB0557E}" type="pres">
      <dgm:prSet presAssocID="{1DABCD4F-38EB-45BC-ACAA-154E772A1421}" presName="firstChildTx" presStyleLbl="bgAccFollowNode1" presStyleIdx="2" presStyleCnt="3">
        <dgm:presLayoutVars>
          <dgm:bulletEnabled val="1"/>
        </dgm:presLayoutVars>
      </dgm:prSet>
      <dgm:spPr/>
    </dgm:pt>
    <dgm:pt modelId="{8583429F-748D-4AC9-9D09-7EE14D05281E}" type="pres">
      <dgm:prSet presAssocID="{1DABCD4F-38EB-45BC-ACAA-154E772A1421}" presName="negSpace" presStyleCnt="0"/>
      <dgm:spPr/>
    </dgm:pt>
    <dgm:pt modelId="{F6E1FADC-0402-4BF6-888A-46A190F73001}" type="pres">
      <dgm:prSet presAssocID="{1DABCD4F-38EB-45BC-ACAA-154E772A1421}" presName="circle" presStyleLbl="node1" presStyleIdx="2" presStyleCnt="3"/>
      <dgm:spPr/>
    </dgm:pt>
  </dgm:ptLst>
  <dgm:cxnLst>
    <dgm:cxn modelId="{6A01EA0B-1ED8-43A3-9033-7725B25BD6E7}" srcId="{355E43BE-EA4D-4CE7-BC03-8AC7F15DEBF7}" destId="{160A6BF5-D887-48CF-83EE-F0C2FFB6827B}" srcOrd="0" destOrd="0" parTransId="{CB4EEA67-23E4-4232-88E7-220DD97C1FC3}" sibTransId="{F6F02BE7-8216-4E3D-8264-85FDB6CA9990}"/>
    <dgm:cxn modelId="{D1A99E0E-007F-4323-88FA-D6D0B5770B7A}" type="presOf" srcId="{2CEF7A46-41E3-4882-B28D-D014FFC09D06}" destId="{3B51B606-91EA-4D7B-9050-5129B36813A7}" srcOrd="0" destOrd="0" presId="urn:microsoft.com/office/officeart/2005/8/layout/hList9"/>
    <dgm:cxn modelId="{6BB3CE0F-AEE4-45F5-A11A-9A94FEDB7EAA}" type="presOf" srcId="{355E43BE-EA4D-4CE7-BC03-8AC7F15DEBF7}" destId="{667EC12F-09F4-484A-BD51-99E18A9972BE}" srcOrd="0" destOrd="0" presId="urn:microsoft.com/office/officeart/2005/8/layout/hList9"/>
    <dgm:cxn modelId="{346B5414-C9E3-4EC1-96DA-2FBF0ED7973D}" type="presOf" srcId="{1DABCD4F-38EB-45BC-ACAA-154E772A1421}" destId="{F6E1FADC-0402-4BF6-888A-46A190F73001}" srcOrd="0" destOrd="0" presId="urn:microsoft.com/office/officeart/2005/8/layout/hList9"/>
    <dgm:cxn modelId="{45D6C514-4116-4A5A-8046-640F2CCB6B7D}" type="presOf" srcId="{160A6BF5-D887-48CF-83EE-F0C2FFB6827B}" destId="{9EE1B6C1-AC38-4C22-942F-F9A30E276361}" srcOrd="0" destOrd="0" presId="urn:microsoft.com/office/officeart/2005/8/layout/hList9"/>
    <dgm:cxn modelId="{35906616-3EE4-42CA-B92C-4E340BEAC6C4}" srcId="{2CEF7A46-41E3-4882-B28D-D014FFC09D06}" destId="{1DABCD4F-38EB-45BC-ACAA-154E772A1421}" srcOrd="2" destOrd="0" parTransId="{A8C9AC92-5C85-4DBF-8070-4CF5391A9FA7}" sibTransId="{B9840785-8C55-4379-82EC-62BC03D14C3F}"/>
    <dgm:cxn modelId="{D729275C-3DAE-4A38-8CBA-CFF3464D8EF9}" type="presOf" srcId="{599AF75C-821A-434D-86BA-FCBD66CBF218}" destId="{B894A019-239A-4F38-9F1B-084225FCC302}" srcOrd="1" destOrd="0" presId="urn:microsoft.com/office/officeart/2005/8/layout/hList9"/>
    <dgm:cxn modelId="{49E0F289-5AC8-4E89-A748-2EA70D4777DA}" srcId="{B86D2210-9C4A-4589-BAC0-A61CCE6636CC}" destId="{599AF75C-821A-434D-86BA-FCBD66CBF218}" srcOrd="0" destOrd="0" parTransId="{490487BE-58C4-41BD-A768-81097C6A57EB}" sibTransId="{39620A45-D07E-424F-859E-A9AE18664153}"/>
    <dgm:cxn modelId="{486764CB-0CF5-4AEA-BB82-4A5389AE1048}" srcId="{1DABCD4F-38EB-45BC-ACAA-154E772A1421}" destId="{62C61256-F5C7-48A5-AC1E-3AD4D6634D18}" srcOrd="0" destOrd="0" parTransId="{7F606E8A-66E0-47D4-90FC-D6F78BF1D646}" sibTransId="{E9C27AAC-0D1C-4B5F-AA3A-FD71430360CC}"/>
    <dgm:cxn modelId="{B32839D0-3D08-4F0B-96E9-E6D8CA64430D}" type="presOf" srcId="{599AF75C-821A-434D-86BA-FCBD66CBF218}" destId="{57F2F710-4218-4979-819C-B5771778AE69}" srcOrd="0" destOrd="0" presId="urn:microsoft.com/office/officeart/2005/8/layout/hList9"/>
    <dgm:cxn modelId="{87EF86E3-9166-424A-9C94-26E40677610F}" type="presOf" srcId="{62C61256-F5C7-48A5-AC1E-3AD4D6634D18}" destId="{4EBEB7F5-8906-499F-8B57-5D00B3C63FAF}" srcOrd="0" destOrd="0" presId="urn:microsoft.com/office/officeart/2005/8/layout/hList9"/>
    <dgm:cxn modelId="{5D9318E8-C929-4827-B7F0-CEB7AA86CB1A}" srcId="{2CEF7A46-41E3-4882-B28D-D014FFC09D06}" destId="{B86D2210-9C4A-4589-BAC0-A61CCE6636CC}" srcOrd="0" destOrd="0" parTransId="{3C56CFA0-788E-43F7-8250-75E05D6D877D}" sibTransId="{B2643BC1-C114-4FE6-89B5-80CE6CDD3461}"/>
    <dgm:cxn modelId="{C3F56DF2-19FA-4F52-BE82-F8393FE10E46}" srcId="{2CEF7A46-41E3-4882-B28D-D014FFC09D06}" destId="{355E43BE-EA4D-4CE7-BC03-8AC7F15DEBF7}" srcOrd="1" destOrd="0" parTransId="{E4A679A2-8FA4-4856-B75E-10CE92E4BBEC}" sibTransId="{7C1EC793-E74F-4E87-9551-93738AE5E217}"/>
    <dgm:cxn modelId="{FF2B9DF8-B975-4CCF-A9E7-A9466B6044BC}" type="presOf" srcId="{B86D2210-9C4A-4589-BAC0-A61CCE6636CC}" destId="{75E0530D-1369-48C2-8DEB-D43CC9BD480F}" srcOrd="0" destOrd="0" presId="urn:microsoft.com/office/officeart/2005/8/layout/hList9"/>
    <dgm:cxn modelId="{5CDBE1F8-A223-4EE3-89A8-3FF31944E3EF}" type="presOf" srcId="{160A6BF5-D887-48CF-83EE-F0C2FFB6827B}" destId="{81F56158-482C-4B5A-9B37-2AE6F4741EC5}" srcOrd="1" destOrd="0" presId="urn:microsoft.com/office/officeart/2005/8/layout/hList9"/>
    <dgm:cxn modelId="{AD0824FA-98B4-4D81-8F9D-84029115A7C7}" type="presOf" srcId="{62C61256-F5C7-48A5-AC1E-3AD4D6634D18}" destId="{3A69DE4D-D030-46CA-A824-1080DEB0557E}" srcOrd="1" destOrd="0" presId="urn:microsoft.com/office/officeart/2005/8/layout/hList9"/>
    <dgm:cxn modelId="{350EA12E-A6E8-46E5-AD16-F7AB3E4DCC6C}" type="presParOf" srcId="{3B51B606-91EA-4D7B-9050-5129B36813A7}" destId="{7C5D84F1-754C-4BB8-A5EC-8918561EC8F3}" srcOrd="0" destOrd="0" presId="urn:microsoft.com/office/officeart/2005/8/layout/hList9"/>
    <dgm:cxn modelId="{35F0C5C8-0013-4E16-A005-D5606D91CC18}" type="presParOf" srcId="{3B51B606-91EA-4D7B-9050-5129B36813A7}" destId="{154CA8E8-DA3B-49A5-A8EB-3F03C602FD32}" srcOrd="1" destOrd="0" presId="urn:microsoft.com/office/officeart/2005/8/layout/hList9"/>
    <dgm:cxn modelId="{9762A93C-20AA-407A-B0DC-9CA0007817FB}" type="presParOf" srcId="{154CA8E8-DA3B-49A5-A8EB-3F03C602FD32}" destId="{966F61C0-8D11-498B-BFE9-1897F3A56E52}" srcOrd="0" destOrd="0" presId="urn:microsoft.com/office/officeart/2005/8/layout/hList9"/>
    <dgm:cxn modelId="{14466FB3-40D1-49ED-91CC-EF86673918B9}" type="presParOf" srcId="{154CA8E8-DA3B-49A5-A8EB-3F03C602FD32}" destId="{6FDE349C-BEB2-49CF-A1AC-A572F0FBDB36}" srcOrd="1" destOrd="0" presId="urn:microsoft.com/office/officeart/2005/8/layout/hList9"/>
    <dgm:cxn modelId="{915A2889-EBB0-4D50-A960-E0CC239675D2}" type="presParOf" srcId="{6FDE349C-BEB2-49CF-A1AC-A572F0FBDB36}" destId="{57F2F710-4218-4979-819C-B5771778AE69}" srcOrd="0" destOrd="0" presId="urn:microsoft.com/office/officeart/2005/8/layout/hList9"/>
    <dgm:cxn modelId="{4012D023-0995-4374-96FC-57428E78F677}" type="presParOf" srcId="{6FDE349C-BEB2-49CF-A1AC-A572F0FBDB36}" destId="{B894A019-239A-4F38-9F1B-084225FCC302}" srcOrd="1" destOrd="0" presId="urn:microsoft.com/office/officeart/2005/8/layout/hList9"/>
    <dgm:cxn modelId="{24FB6AF0-C194-4242-96F1-679C95619EB1}" type="presParOf" srcId="{3B51B606-91EA-4D7B-9050-5129B36813A7}" destId="{9C1735DC-6DD4-464F-B6E7-24B4CB4247AD}" srcOrd="2" destOrd="0" presId="urn:microsoft.com/office/officeart/2005/8/layout/hList9"/>
    <dgm:cxn modelId="{E20FB3EF-405C-4767-B534-5064800FE038}" type="presParOf" srcId="{3B51B606-91EA-4D7B-9050-5129B36813A7}" destId="{75E0530D-1369-48C2-8DEB-D43CC9BD480F}" srcOrd="3" destOrd="0" presId="urn:microsoft.com/office/officeart/2005/8/layout/hList9"/>
    <dgm:cxn modelId="{F7FB5C57-698E-468F-988A-33483FBC0C02}" type="presParOf" srcId="{3B51B606-91EA-4D7B-9050-5129B36813A7}" destId="{7E06D258-5D29-43FF-A183-965329C864FC}" srcOrd="4" destOrd="0" presId="urn:microsoft.com/office/officeart/2005/8/layout/hList9"/>
    <dgm:cxn modelId="{D760676C-4983-4C1C-97B9-47B79FB17FC5}" type="presParOf" srcId="{3B51B606-91EA-4D7B-9050-5129B36813A7}" destId="{0F1AF693-368A-4DC5-820A-C69B4D4570BE}" srcOrd="5" destOrd="0" presId="urn:microsoft.com/office/officeart/2005/8/layout/hList9"/>
    <dgm:cxn modelId="{EFE414B8-41EE-47DA-88CB-E0EFA9921107}" type="presParOf" srcId="{3B51B606-91EA-4D7B-9050-5129B36813A7}" destId="{7CC26681-E926-4F84-9AC9-3B110094EE2A}" srcOrd="6" destOrd="0" presId="urn:microsoft.com/office/officeart/2005/8/layout/hList9"/>
    <dgm:cxn modelId="{5AC8AF2D-CD95-4617-9C3A-379668A19091}" type="presParOf" srcId="{7CC26681-E926-4F84-9AC9-3B110094EE2A}" destId="{6735F626-5EF4-45D2-8C14-FA1BF65DBD52}" srcOrd="0" destOrd="0" presId="urn:microsoft.com/office/officeart/2005/8/layout/hList9"/>
    <dgm:cxn modelId="{6BC2CE56-92CC-419A-BF34-E9327C58C20E}" type="presParOf" srcId="{7CC26681-E926-4F84-9AC9-3B110094EE2A}" destId="{7E3D7CDE-5338-45AA-81EA-06AF6ED2B59B}" srcOrd="1" destOrd="0" presId="urn:microsoft.com/office/officeart/2005/8/layout/hList9"/>
    <dgm:cxn modelId="{4E3898DD-EF56-44D6-BB3B-AABFFE0A21A4}" type="presParOf" srcId="{7E3D7CDE-5338-45AA-81EA-06AF6ED2B59B}" destId="{9EE1B6C1-AC38-4C22-942F-F9A30E276361}" srcOrd="0" destOrd="0" presId="urn:microsoft.com/office/officeart/2005/8/layout/hList9"/>
    <dgm:cxn modelId="{7DEB07F6-C50E-4151-B694-8096013ACBDA}" type="presParOf" srcId="{7E3D7CDE-5338-45AA-81EA-06AF6ED2B59B}" destId="{81F56158-482C-4B5A-9B37-2AE6F4741EC5}" srcOrd="1" destOrd="0" presId="urn:microsoft.com/office/officeart/2005/8/layout/hList9"/>
    <dgm:cxn modelId="{1309AAE1-4854-4B87-86C9-99FD137B905B}" type="presParOf" srcId="{3B51B606-91EA-4D7B-9050-5129B36813A7}" destId="{45D39852-31CA-4A3E-8531-42225DF0CF88}" srcOrd="7" destOrd="0" presId="urn:microsoft.com/office/officeart/2005/8/layout/hList9"/>
    <dgm:cxn modelId="{00627AA7-8C96-4311-ADBC-E80FDBD4CE52}" type="presParOf" srcId="{3B51B606-91EA-4D7B-9050-5129B36813A7}" destId="{667EC12F-09F4-484A-BD51-99E18A9972BE}" srcOrd="8" destOrd="0" presId="urn:microsoft.com/office/officeart/2005/8/layout/hList9"/>
    <dgm:cxn modelId="{6FDA5B5C-3A6A-42EF-AABE-4531A1ADBD7D}" type="presParOf" srcId="{3B51B606-91EA-4D7B-9050-5129B36813A7}" destId="{1AA12FD2-4340-4C26-9855-026645DC1776}" srcOrd="9" destOrd="0" presId="urn:microsoft.com/office/officeart/2005/8/layout/hList9"/>
    <dgm:cxn modelId="{4EBCF8AF-A338-448F-AD20-22C8BDF51409}" type="presParOf" srcId="{3B51B606-91EA-4D7B-9050-5129B36813A7}" destId="{01D03B28-DA17-4FF7-9639-48DCD2E940D9}" srcOrd="10" destOrd="0" presId="urn:microsoft.com/office/officeart/2005/8/layout/hList9"/>
    <dgm:cxn modelId="{24499D2B-469E-45A0-8ADD-92B0557647B3}" type="presParOf" srcId="{3B51B606-91EA-4D7B-9050-5129B36813A7}" destId="{C055683B-BF8B-4878-8094-645805F67387}" srcOrd="11" destOrd="0" presId="urn:microsoft.com/office/officeart/2005/8/layout/hList9"/>
    <dgm:cxn modelId="{3DA58CDF-133E-45E4-8F21-4BD1D8E5CDFD}" type="presParOf" srcId="{C055683B-BF8B-4878-8094-645805F67387}" destId="{50B72DAE-1B7E-43AF-8366-E1B6E4FCA13C}" srcOrd="0" destOrd="0" presId="urn:microsoft.com/office/officeart/2005/8/layout/hList9"/>
    <dgm:cxn modelId="{3B82523C-F744-4ECC-B7F5-E942F2D54C14}" type="presParOf" srcId="{C055683B-BF8B-4878-8094-645805F67387}" destId="{DEABF776-16A3-40D6-97A1-80DDE0FCCBF8}" srcOrd="1" destOrd="0" presId="urn:microsoft.com/office/officeart/2005/8/layout/hList9"/>
    <dgm:cxn modelId="{2CFFD6D0-D67A-4DD6-92C9-1E2F27DA5978}" type="presParOf" srcId="{DEABF776-16A3-40D6-97A1-80DDE0FCCBF8}" destId="{4EBEB7F5-8906-499F-8B57-5D00B3C63FAF}" srcOrd="0" destOrd="0" presId="urn:microsoft.com/office/officeart/2005/8/layout/hList9"/>
    <dgm:cxn modelId="{94B2303E-968C-4E2E-8F8E-AAF8F00BE23D}" type="presParOf" srcId="{DEABF776-16A3-40D6-97A1-80DDE0FCCBF8}" destId="{3A69DE4D-D030-46CA-A824-1080DEB0557E}" srcOrd="1" destOrd="0" presId="urn:microsoft.com/office/officeart/2005/8/layout/hList9"/>
    <dgm:cxn modelId="{D4236769-D364-4D63-AA93-8C5C39A3908B}" type="presParOf" srcId="{3B51B606-91EA-4D7B-9050-5129B36813A7}" destId="{8583429F-748D-4AC9-9D09-7EE14D05281E}" srcOrd="12" destOrd="0" presId="urn:microsoft.com/office/officeart/2005/8/layout/hList9"/>
    <dgm:cxn modelId="{BDA7F378-8869-48D7-818F-57D00DC9558A}" type="presParOf" srcId="{3B51B606-91EA-4D7B-9050-5129B36813A7}" destId="{F6E1FADC-0402-4BF6-888A-46A190F73001}"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AC2854-AB9C-48CE-8C78-FDF437D141C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8A03C7D-FA2F-43E4-A78B-3629EE92DFDA}">
      <dgm:prSet/>
      <dgm:spPr/>
      <dgm:t>
        <a:bodyPr/>
        <a:lstStyle/>
        <a:p>
          <a:r>
            <a:rPr lang="en-US" b="0"/>
            <a:t>The Infrastructure Investment and Jobs Act (IIJA), also known as the Bipartisan Infrastructure Bill, includes $550 billion for American Infrastructure over the next ~5 years. </a:t>
          </a:r>
          <a:endParaRPr lang="en-US"/>
        </a:p>
      </dgm:t>
    </dgm:pt>
    <dgm:pt modelId="{0B8AC9A1-F23B-45ED-A03D-84C59F092FDD}" type="parTrans" cxnId="{94D896EA-2732-4929-9EC7-C09DA24C37A3}">
      <dgm:prSet/>
      <dgm:spPr/>
      <dgm:t>
        <a:bodyPr/>
        <a:lstStyle/>
        <a:p>
          <a:endParaRPr lang="en-US"/>
        </a:p>
      </dgm:t>
    </dgm:pt>
    <dgm:pt modelId="{11EBBB6C-0E81-4B5C-9028-42695FB682E6}" type="sibTrans" cxnId="{94D896EA-2732-4929-9EC7-C09DA24C37A3}">
      <dgm:prSet/>
      <dgm:spPr/>
      <dgm:t>
        <a:bodyPr/>
        <a:lstStyle/>
        <a:p>
          <a:endParaRPr lang="en-US"/>
        </a:p>
      </dgm:t>
    </dgm:pt>
    <dgm:pt modelId="{E8DFCC1B-93D2-4530-8866-D503A06168B9}">
      <dgm:prSet/>
      <dgm:spPr/>
      <dgm:t>
        <a:bodyPr anchor="ctr" anchorCtr="0"/>
        <a:lstStyle/>
        <a:p>
          <a:r>
            <a:rPr lang="en-US" b="0"/>
            <a:t>A little less than half of that is to be competitively awarded through grants. </a:t>
          </a:r>
          <a:endParaRPr lang="en-US"/>
        </a:p>
      </dgm:t>
    </dgm:pt>
    <dgm:pt modelId="{1C27EEDA-A6CA-4894-8684-A72B049D511F}" type="parTrans" cxnId="{AE4BA2E2-49B4-4854-A78C-94ECB31663EB}">
      <dgm:prSet/>
      <dgm:spPr/>
      <dgm:t>
        <a:bodyPr/>
        <a:lstStyle/>
        <a:p>
          <a:endParaRPr lang="en-US"/>
        </a:p>
      </dgm:t>
    </dgm:pt>
    <dgm:pt modelId="{061AFBF0-1CD3-4BCC-941B-F061F8AD5A0A}" type="sibTrans" cxnId="{AE4BA2E2-49B4-4854-A78C-94ECB31663EB}">
      <dgm:prSet/>
      <dgm:spPr/>
      <dgm:t>
        <a:bodyPr/>
        <a:lstStyle/>
        <a:p>
          <a:endParaRPr lang="en-US"/>
        </a:p>
      </dgm:t>
    </dgm:pt>
    <dgm:pt modelId="{E7AB9427-43A4-48A5-90CC-C58BF72686AA}">
      <dgm:prSet/>
      <dgm:spPr/>
      <dgm:t>
        <a:bodyPr/>
        <a:lstStyle/>
        <a:p>
          <a:r>
            <a:rPr lang="en-US" b="0"/>
            <a:t>IIJA is projected to bring about $18 billion to Alaska, or nearly $25,000 </a:t>
          </a:r>
          <a:r>
            <a:rPr lang="en-US" b="0" i="1"/>
            <a:t>per Alaskan. </a:t>
          </a:r>
          <a:endParaRPr lang="en-US"/>
        </a:p>
      </dgm:t>
    </dgm:pt>
    <dgm:pt modelId="{8C469548-9FB7-449B-96A3-0963166C3D1F}" type="parTrans" cxnId="{D5010744-24E7-4AE8-9673-24D93617BA96}">
      <dgm:prSet/>
      <dgm:spPr/>
      <dgm:t>
        <a:bodyPr/>
        <a:lstStyle/>
        <a:p>
          <a:endParaRPr lang="en-US"/>
        </a:p>
      </dgm:t>
    </dgm:pt>
    <dgm:pt modelId="{F1E75281-E06B-4716-8ED7-BB5C876F215E}" type="sibTrans" cxnId="{D5010744-24E7-4AE8-9673-24D93617BA96}">
      <dgm:prSet/>
      <dgm:spPr/>
      <dgm:t>
        <a:bodyPr/>
        <a:lstStyle/>
        <a:p>
          <a:endParaRPr lang="en-US"/>
        </a:p>
      </dgm:t>
    </dgm:pt>
    <dgm:pt modelId="{F5F7463E-BC58-43E2-BE9F-54C4B27FF6F9}">
      <dgm:prSet custT="1"/>
      <dgm:spPr/>
      <dgm:t>
        <a:bodyPr/>
        <a:lstStyle/>
        <a:p>
          <a:r>
            <a:rPr lang="en-US" sz="2400" b="0"/>
            <a:t>Its focus areas include: </a:t>
          </a:r>
        </a:p>
        <a:p>
          <a:r>
            <a:rPr lang="en-US" sz="3000" b="0">
              <a:solidFill>
                <a:schemeClr val="accent3"/>
              </a:solidFill>
            </a:rPr>
            <a:t>water/wastewater</a:t>
          </a:r>
          <a:r>
            <a:rPr lang="en-US" sz="3000" b="0"/>
            <a:t>, </a:t>
          </a:r>
          <a:r>
            <a:rPr lang="en-US" sz="3000" b="0">
              <a:solidFill>
                <a:schemeClr val="accent2"/>
              </a:solidFill>
            </a:rPr>
            <a:t>broadband</a:t>
          </a:r>
          <a:r>
            <a:rPr lang="en-US" sz="3000" b="0"/>
            <a:t>, </a:t>
          </a:r>
          <a:r>
            <a:rPr lang="en-US" sz="3000" b="0">
              <a:solidFill>
                <a:srgbClr val="7030A0"/>
              </a:solidFill>
            </a:rPr>
            <a:t>airports and ports</a:t>
          </a:r>
          <a:r>
            <a:rPr lang="en-US" sz="3000" b="0"/>
            <a:t>, </a:t>
          </a:r>
          <a:r>
            <a:rPr lang="en-US" sz="3000" b="0">
              <a:solidFill>
                <a:schemeClr val="accent1"/>
              </a:solidFill>
            </a:rPr>
            <a:t>resiliency</a:t>
          </a:r>
          <a:r>
            <a:rPr lang="en-US" sz="3000" b="0"/>
            <a:t>, </a:t>
          </a:r>
          <a:r>
            <a:rPr lang="en-US" sz="3000" b="0">
              <a:solidFill>
                <a:schemeClr val="bg1">
                  <a:lumMod val="50000"/>
                </a:schemeClr>
              </a:solidFill>
            </a:rPr>
            <a:t>clean energy</a:t>
          </a:r>
          <a:r>
            <a:rPr lang="en-US" sz="3000" b="0"/>
            <a:t>, </a:t>
          </a:r>
          <a:r>
            <a:rPr lang="en-US" sz="3000" b="0">
              <a:solidFill>
                <a:schemeClr val="accent6">
                  <a:lumMod val="75000"/>
                </a:schemeClr>
              </a:solidFill>
            </a:rPr>
            <a:t>roads and bridges</a:t>
          </a:r>
          <a:r>
            <a:rPr lang="en-US" sz="3000" b="0"/>
            <a:t>, </a:t>
          </a:r>
          <a:br>
            <a:rPr lang="en-US" sz="3000" b="0"/>
          </a:br>
          <a:r>
            <a:rPr lang="en-US" sz="3000" b="0">
              <a:solidFill>
                <a:schemeClr val="accent5"/>
              </a:solidFill>
            </a:rPr>
            <a:t>wildfire management</a:t>
          </a:r>
          <a:r>
            <a:rPr lang="en-US" sz="3000" b="0"/>
            <a:t>. </a:t>
          </a:r>
          <a:endParaRPr lang="en-US" sz="3000"/>
        </a:p>
      </dgm:t>
    </dgm:pt>
    <dgm:pt modelId="{603171E7-9840-47F8-8690-445BDBBE0E8D}" type="parTrans" cxnId="{9F929F60-A335-44AA-8A67-345604E6D59A}">
      <dgm:prSet/>
      <dgm:spPr/>
      <dgm:t>
        <a:bodyPr/>
        <a:lstStyle/>
        <a:p>
          <a:endParaRPr lang="en-US"/>
        </a:p>
      </dgm:t>
    </dgm:pt>
    <dgm:pt modelId="{A0100D23-C77B-4047-90CF-8D61436EA906}" type="sibTrans" cxnId="{9F929F60-A335-44AA-8A67-345604E6D59A}">
      <dgm:prSet/>
      <dgm:spPr/>
      <dgm:t>
        <a:bodyPr/>
        <a:lstStyle/>
        <a:p>
          <a:endParaRPr lang="en-US"/>
        </a:p>
      </dgm:t>
    </dgm:pt>
    <dgm:pt modelId="{30DA79B2-4E91-414D-B0FB-96C1EF08E7E1}" type="pres">
      <dgm:prSet presAssocID="{CFAC2854-AB9C-48CE-8C78-FDF437D141C5}" presName="vert0" presStyleCnt="0">
        <dgm:presLayoutVars>
          <dgm:dir/>
          <dgm:animOne val="branch"/>
          <dgm:animLvl val="lvl"/>
        </dgm:presLayoutVars>
      </dgm:prSet>
      <dgm:spPr/>
    </dgm:pt>
    <dgm:pt modelId="{539F8F48-81D3-4EC1-9E8D-60ED21B645CC}" type="pres">
      <dgm:prSet presAssocID="{48A03C7D-FA2F-43E4-A78B-3629EE92DFDA}" presName="thickLine" presStyleLbl="alignNode1" presStyleIdx="0" presStyleCnt="4"/>
      <dgm:spPr/>
    </dgm:pt>
    <dgm:pt modelId="{DFF38C34-3FA0-400E-9F2A-41BC90C3B645}" type="pres">
      <dgm:prSet presAssocID="{48A03C7D-FA2F-43E4-A78B-3629EE92DFDA}" presName="horz1" presStyleCnt="0"/>
      <dgm:spPr/>
    </dgm:pt>
    <dgm:pt modelId="{B4CC1E56-2BC6-49E9-8405-2F0626FC249E}" type="pres">
      <dgm:prSet presAssocID="{48A03C7D-FA2F-43E4-A78B-3629EE92DFDA}" presName="tx1" presStyleLbl="revTx" presStyleIdx="0" presStyleCnt="4"/>
      <dgm:spPr/>
    </dgm:pt>
    <dgm:pt modelId="{2DA82160-628C-43F1-8397-43600D99A9A6}" type="pres">
      <dgm:prSet presAssocID="{48A03C7D-FA2F-43E4-A78B-3629EE92DFDA}" presName="vert1" presStyleCnt="0"/>
      <dgm:spPr/>
    </dgm:pt>
    <dgm:pt modelId="{F5073E3E-79C5-4922-800D-EACCE7DBD32D}" type="pres">
      <dgm:prSet presAssocID="{E8DFCC1B-93D2-4530-8866-D503A06168B9}" presName="thickLine" presStyleLbl="alignNode1" presStyleIdx="1" presStyleCnt="4"/>
      <dgm:spPr/>
    </dgm:pt>
    <dgm:pt modelId="{643A36A9-9B1D-4A8A-9378-43AD63D1D10B}" type="pres">
      <dgm:prSet presAssocID="{E8DFCC1B-93D2-4530-8866-D503A06168B9}" presName="horz1" presStyleCnt="0"/>
      <dgm:spPr/>
    </dgm:pt>
    <dgm:pt modelId="{20BFC045-3FDE-44AA-B430-1B4BC728438E}" type="pres">
      <dgm:prSet presAssocID="{E8DFCC1B-93D2-4530-8866-D503A06168B9}" presName="tx1" presStyleLbl="revTx" presStyleIdx="1" presStyleCnt="4"/>
      <dgm:spPr/>
    </dgm:pt>
    <dgm:pt modelId="{D43F2D66-3B6C-4B36-AEDB-17B1765BC90E}" type="pres">
      <dgm:prSet presAssocID="{E8DFCC1B-93D2-4530-8866-D503A06168B9}" presName="vert1" presStyleCnt="0"/>
      <dgm:spPr/>
    </dgm:pt>
    <dgm:pt modelId="{351339C8-5E8B-4988-8586-16396DACC559}" type="pres">
      <dgm:prSet presAssocID="{E7AB9427-43A4-48A5-90CC-C58BF72686AA}" presName="thickLine" presStyleLbl="alignNode1" presStyleIdx="2" presStyleCnt="4"/>
      <dgm:spPr/>
    </dgm:pt>
    <dgm:pt modelId="{BD246C59-5622-492C-9077-5A0FEDBA7BC3}" type="pres">
      <dgm:prSet presAssocID="{E7AB9427-43A4-48A5-90CC-C58BF72686AA}" presName="horz1" presStyleCnt="0"/>
      <dgm:spPr/>
    </dgm:pt>
    <dgm:pt modelId="{749FF34D-6F05-4257-8BEB-5245E04A5A4A}" type="pres">
      <dgm:prSet presAssocID="{E7AB9427-43A4-48A5-90CC-C58BF72686AA}" presName="tx1" presStyleLbl="revTx" presStyleIdx="2" presStyleCnt="4"/>
      <dgm:spPr/>
    </dgm:pt>
    <dgm:pt modelId="{B86D731F-37F4-4935-B903-75FDDC0B2662}" type="pres">
      <dgm:prSet presAssocID="{E7AB9427-43A4-48A5-90CC-C58BF72686AA}" presName="vert1" presStyleCnt="0"/>
      <dgm:spPr/>
    </dgm:pt>
    <dgm:pt modelId="{9482AF69-DDB1-4357-8ABE-DE88A002AD21}" type="pres">
      <dgm:prSet presAssocID="{F5F7463E-BC58-43E2-BE9F-54C4B27FF6F9}" presName="thickLine" presStyleLbl="alignNode1" presStyleIdx="3" presStyleCnt="4"/>
      <dgm:spPr/>
    </dgm:pt>
    <dgm:pt modelId="{1C2B815F-612F-472D-BECC-7DE3F03162C0}" type="pres">
      <dgm:prSet presAssocID="{F5F7463E-BC58-43E2-BE9F-54C4B27FF6F9}" presName="horz1" presStyleCnt="0"/>
      <dgm:spPr/>
    </dgm:pt>
    <dgm:pt modelId="{2826B704-ED58-4F00-B9B6-48D3B0EAAFB3}" type="pres">
      <dgm:prSet presAssocID="{F5F7463E-BC58-43E2-BE9F-54C4B27FF6F9}" presName="tx1" presStyleLbl="revTx" presStyleIdx="3" presStyleCnt="4" custScaleY="95669"/>
      <dgm:spPr/>
    </dgm:pt>
    <dgm:pt modelId="{AEBA1EC2-B5C5-4611-BF83-D2419E3E0722}" type="pres">
      <dgm:prSet presAssocID="{F5F7463E-BC58-43E2-BE9F-54C4B27FF6F9}" presName="vert1" presStyleCnt="0"/>
      <dgm:spPr/>
    </dgm:pt>
  </dgm:ptLst>
  <dgm:cxnLst>
    <dgm:cxn modelId="{B69E770E-70E4-4169-BA1E-50D23BE9CDAB}" type="presOf" srcId="{48A03C7D-FA2F-43E4-A78B-3629EE92DFDA}" destId="{B4CC1E56-2BC6-49E9-8405-2F0626FC249E}" srcOrd="0" destOrd="0" presId="urn:microsoft.com/office/officeart/2008/layout/LinedList"/>
    <dgm:cxn modelId="{9F929F60-A335-44AA-8A67-345604E6D59A}" srcId="{CFAC2854-AB9C-48CE-8C78-FDF437D141C5}" destId="{F5F7463E-BC58-43E2-BE9F-54C4B27FF6F9}" srcOrd="3" destOrd="0" parTransId="{603171E7-9840-47F8-8690-445BDBBE0E8D}" sibTransId="{A0100D23-C77B-4047-90CF-8D61436EA906}"/>
    <dgm:cxn modelId="{7DFAAD63-05D2-4E16-A2E3-CBF821811E5E}" type="presOf" srcId="{CFAC2854-AB9C-48CE-8C78-FDF437D141C5}" destId="{30DA79B2-4E91-414D-B0FB-96C1EF08E7E1}" srcOrd="0" destOrd="0" presId="urn:microsoft.com/office/officeart/2008/layout/LinedList"/>
    <dgm:cxn modelId="{D5010744-24E7-4AE8-9673-24D93617BA96}" srcId="{CFAC2854-AB9C-48CE-8C78-FDF437D141C5}" destId="{E7AB9427-43A4-48A5-90CC-C58BF72686AA}" srcOrd="2" destOrd="0" parTransId="{8C469548-9FB7-449B-96A3-0963166C3D1F}" sibTransId="{F1E75281-E06B-4716-8ED7-BB5C876F215E}"/>
    <dgm:cxn modelId="{64B499B0-2149-42B1-B88D-33DD7276F5D3}" type="presOf" srcId="{E7AB9427-43A4-48A5-90CC-C58BF72686AA}" destId="{749FF34D-6F05-4257-8BEB-5245E04A5A4A}" srcOrd="0" destOrd="0" presId="urn:microsoft.com/office/officeart/2008/layout/LinedList"/>
    <dgm:cxn modelId="{14ED8EE2-1C1B-40B4-A00B-A3F7FE8F0646}" type="presOf" srcId="{E8DFCC1B-93D2-4530-8866-D503A06168B9}" destId="{20BFC045-3FDE-44AA-B430-1B4BC728438E}" srcOrd="0" destOrd="0" presId="urn:microsoft.com/office/officeart/2008/layout/LinedList"/>
    <dgm:cxn modelId="{AE4BA2E2-49B4-4854-A78C-94ECB31663EB}" srcId="{CFAC2854-AB9C-48CE-8C78-FDF437D141C5}" destId="{E8DFCC1B-93D2-4530-8866-D503A06168B9}" srcOrd="1" destOrd="0" parTransId="{1C27EEDA-A6CA-4894-8684-A72B049D511F}" sibTransId="{061AFBF0-1CD3-4BCC-941B-F061F8AD5A0A}"/>
    <dgm:cxn modelId="{94D896EA-2732-4929-9EC7-C09DA24C37A3}" srcId="{CFAC2854-AB9C-48CE-8C78-FDF437D141C5}" destId="{48A03C7D-FA2F-43E4-A78B-3629EE92DFDA}" srcOrd="0" destOrd="0" parTransId="{0B8AC9A1-F23B-45ED-A03D-84C59F092FDD}" sibTransId="{11EBBB6C-0E81-4B5C-9028-42695FB682E6}"/>
    <dgm:cxn modelId="{E9A32CF9-3F50-4268-80F3-5856B663801A}" type="presOf" srcId="{F5F7463E-BC58-43E2-BE9F-54C4B27FF6F9}" destId="{2826B704-ED58-4F00-B9B6-48D3B0EAAFB3}" srcOrd="0" destOrd="0" presId="urn:microsoft.com/office/officeart/2008/layout/LinedList"/>
    <dgm:cxn modelId="{89E61064-D671-46FB-AED9-13D2FEC92F52}" type="presParOf" srcId="{30DA79B2-4E91-414D-B0FB-96C1EF08E7E1}" destId="{539F8F48-81D3-4EC1-9E8D-60ED21B645CC}" srcOrd="0" destOrd="0" presId="urn:microsoft.com/office/officeart/2008/layout/LinedList"/>
    <dgm:cxn modelId="{78102881-EF05-473B-A9D6-4EBB22990F5A}" type="presParOf" srcId="{30DA79B2-4E91-414D-B0FB-96C1EF08E7E1}" destId="{DFF38C34-3FA0-400E-9F2A-41BC90C3B645}" srcOrd="1" destOrd="0" presId="urn:microsoft.com/office/officeart/2008/layout/LinedList"/>
    <dgm:cxn modelId="{9D7A00DF-290B-42B5-B56F-64A13701638B}" type="presParOf" srcId="{DFF38C34-3FA0-400E-9F2A-41BC90C3B645}" destId="{B4CC1E56-2BC6-49E9-8405-2F0626FC249E}" srcOrd="0" destOrd="0" presId="urn:microsoft.com/office/officeart/2008/layout/LinedList"/>
    <dgm:cxn modelId="{E19F2C92-6A5D-4FFB-A430-DE9DFCE288BB}" type="presParOf" srcId="{DFF38C34-3FA0-400E-9F2A-41BC90C3B645}" destId="{2DA82160-628C-43F1-8397-43600D99A9A6}" srcOrd="1" destOrd="0" presId="urn:microsoft.com/office/officeart/2008/layout/LinedList"/>
    <dgm:cxn modelId="{80E5AFEF-2013-475B-9EE0-DB0847B6A1FD}" type="presParOf" srcId="{30DA79B2-4E91-414D-B0FB-96C1EF08E7E1}" destId="{F5073E3E-79C5-4922-800D-EACCE7DBD32D}" srcOrd="2" destOrd="0" presId="urn:microsoft.com/office/officeart/2008/layout/LinedList"/>
    <dgm:cxn modelId="{FDF84B1B-7BD2-4380-A6D2-B42A2670462C}" type="presParOf" srcId="{30DA79B2-4E91-414D-B0FB-96C1EF08E7E1}" destId="{643A36A9-9B1D-4A8A-9378-43AD63D1D10B}" srcOrd="3" destOrd="0" presId="urn:microsoft.com/office/officeart/2008/layout/LinedList"/>
    <dgm:cxn modelId="{CE499458-BFC6-40A8-B672-8B699080BF38}" type="presParOf" srcId="{643A36A9-9B1D-4A8A-9378-43AD63D1D10B}" destId="{20BFC045-3FDE-44AA-B430-1B4BC728438E}" srcOrd="0" destOrd="0" presId="urn:microsoft.com/office/officeart/2008/layout/LinedList"/>
    <dgm:cxn modelId="{33A6C9DC-7D40-4E3D-BCEA-EE5160DCF461}" type="presParOf" srcId="{643A36A9-9B1D-4A8A-9378-43AD63D1D10B}" destId="{D43F2D66-3B6C-4B36-AEDB-17B1765BC90E}" srcOrd="1" destOrd="0" presId="urn:microsoft.com/office/officeart/2008/layout/LinedList"/>
    <dgm:cxn modelId="{3BC42394-BFD1-4C18-B242-99E9258E9F7D}" type="presParOf" srcId="{30DA79B2-4E91-414D-B0FB-96C1EF08E7E1}" destId="{351339C8-5E8B-4988-8586-16396DACC559}" srcOrd="4" destOrd="0" presId="urn:microsoft.com/office/officeart/2008/layout/LinedList"/>
    <dgm:cxn modelId="{33289FA5-6F1E-4ACC-AA56-387F49BF6737}" type="presParOf" srcId="{30DA79B2-4E91-414D-B0FB-96C1EF08E7E1}" destId="{BD246C59-5622-492C-9077-5A0FEDBA7BC3}" srcOrd="5" destOrd="0" presId="urn:microsoft.com/office/officeart/2008/layout/LinedList"/>
    <dgm:cxn modelId="{E17895B9-AAA1-4DBF-839D-C801B7180491}" type="presParOf" srcId="{BD246C59-5622-492C-9077-5A0FEDBA7BC3}" destId="{749FF34D-6F05-4257-8BEB-5245E04A5A4A}" srcOrd="0" destOrd="0" presId="urn:microsoft.com/office/officeart/2008/layout/LinedList"/>
    <dgm:cxn modelId="{865354D9-BC73-4770-9645-406C4FF4CB02}" type="presParOf" srcId="{BD246C59-5622-492C-9077-5A0FEDBA7BC3}" destId="{B86D731F-37F4-4935-B903-75FDDC0B2662}" srcOrd="1" destOrd="0" presId="urn:microsoft.com/office/officeart/2008/layout/LinedList"/>
    <dgm:cxn modelId="{4C8D12BA-029C-4595-8968-6DB232558141}" type="presParOf" srcId="{30DA79B2-4E91-414D-B0FB-96C1EF08E7E1}" destId="{9482AF69-DDB1-4357-8ABE-DE88A002AD21}" srcOrd="6" destOrd="0" presId="urn:microsoft.com/office/officeart/2008/layout/LinedList"/>
    <dgm:cxn modelId="{54B4F1C3-5CBC-40A6-B7DC-9697DC777894}" type="presParOf" srcId="{30DA79B2-4E91-414D-B0FB-96C1EF08E7E1}" destId="{1C2B815F-612F-472D-BECC-7DE3F03162C0}" srcOrd="7" destOrd="0" presId="urn:microsoft.com/office/officeart/2008/layout/LinedList"/>
    <dgm:cxn modelId="{23B4A383-B977-4D4A-92B3-BD0325648760}" type="presParOf" srcId="{1C2B815F-612F-472D-BECC-7DE3F03162C0}" destId="{2826B704-ED58-4F00-B9B6-48D3B0EAAFB3}" srcOrd="0" destOrd="0" presId="urn:microsoft.com/office/officeart/2008/layout/LinedList"/>
    <dgm:cxn modelId="{2C364BC0-04E9-4DFD-9BC8-937BC54F488B}" type="presParOf" srcId="{1C2B815F-612F-472D-BECC-7DE3F03162C0}" destId="{AEBA1EC2-B5C5-4611-BF83-D2419E3E07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F18FDA-B7AD-409E-91F3-16983AE34C0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9F60CA22-E008-47D3-9E56-5E6ECC768CF8}">
      <dgm:prSet phldrT="[Text]" custT="1"/>
      <dgm:spPr/>
      <dgm:t>
        <a:bodyPr/>
        <a:lstStyle/>
        <a:p>
          <a:r>
            <a:rPr lang="en-US" sz="2200" b="1">
              <a:solidFill>
                <a:schemeClr val="accent3"/>
              </a:solidFill>
              <a:latin typeface="Gill Sans MT" panose="020B0502020104020203" pitchFamily="34" charset="0"/>
            </a:rPr>
            <a:t>Key</a:t>
          </a:r>
        </a:p>
        <a:p>
          <a:r>
            <a:rPr lang="en-US" sz="2200">
              <a:latin typeface="Gill Sans MT" panose="020B0502020104020203" pitchFamily="34" charset="0"/>
            </a:rPr>
            <a:t>affect project outcome</a:t>
          </a:r>
          <a:endParaRPr lang="en-US" sz="2400"/>
        </a:p>
      </dgm:t>
    </dgm:pt>
    <dgm:pt modelId="{F080F444-C68A-46D7-9790-0ACEC165D447}" type="parTrans" cxnId="{0FF705D4-CD37-4F85-9CC9-BB1F39824A89}">
      <dgm:prSet/>
      <dgm:spPr/>
      <dgm:t>
        <a:bodyPr/>
        <a:lstStyle/>
        <a:p>
          <a:endParaRPr lang="en-US"/>
        </a:p>
      </dgm:t>
    </dgm:pt>
    <dgm:pt modelId="{174CF662-112E-40B6-AFA9-880AD8077C84}" type="sibTrans" cxnId="{0FF705D4-CD37-4F85-9CC9-BB1F39824A89}">
      <dgm:prSet/>
      <dgm:spPr/>
      <dgm:t>
        <a:bodyPr/>
        <a:lstStyle/>
        <a:p>
          <a:endParaRPr lang="en-US"/>
        </a:p>
      </dgm:t>
    </dgm:pt>
    <dgm:pt modelId="{767E2200-A19B-4C7B-B2C6-015AE88C80CD}">
      <dgm:prSet phldrT="[Text]" custT="1"/>
      <dgm:spPr/>
      <dgm:t>
        <a:bodyPr/>
        <a:lstStyle/>
        <a:p>
          <a:r>
            <a:rPr lang="en-US" sz="2200" b="1">
              <a:solidFill>
                <a:schemeClr val="accent3"/>
              </a:solidFill>
              <a:latin typeface="Gill Sans MT" panose="020B0502020104020203" pitchFamily="34" charset="0"/>
            </a:rPr>
            <a:t>Secondary</a:t>
          </a:r>
        </a:p>
        <a:p>
          <a:r>
            <a:rPr lang="en-US" sz="2200">
              <a:latin typeface="Gill Sans MT" panose="020B0502020104020203" pitchFamily="34" charset="0"/>
            </a:rPr>
            <a:t>indirectly affected</a:t>
          </a:r>
        </a:p>
      </dgm:t>
    </dgm:pt>
    <dgm:pt modelId="{6795390F-B2D7-41C9-8D22-EE974E78B24D}" type="parTrans" cxnId="{27A66AF1-8416-453B-AAA9-653D3D2EFA5A}">
      <dgm:prSet/>
      <dgm:spPr/>
      <dgm:t>
        <a:bodyPr/>
        <a:lstStyle/>
        <a:p>
          <a:endParaRPr lang="en-US"/>
        </a:p>
      </dgm:t>
    </dgm:pt>
    <dgm:pt modelId="{6EE49F1F-1EC1-40BA-AC71-301543B82A09}" type="sibTrans" cxnId="{27A66AF1-8416-453B-AAA9-653D3D2EFA5A}">
      <dgm:prSet/>
      <dgm:spPr/>
      <dgm:t>
        <a:bodyPr/>
        <a:lstStyle/>
        <a:p>
          <a:endParaRPr lang="en-US"/>
        </a:p>
      </dgm:t>
    </dgm:pt>
    <dgm:pt modelId="{B20733E7-48FF-4A23-A534-057E435022F5}">
      <dgm:prSet phldrT="[Text]" custT="1"/>
      <dgm:spPr/>
      <dgm:t>
        <a:bodyPr/>
        <a:lstStyle/>
        <a:p>
          <a:r>
            <a:rPr lang="en-US" sz="2800" b="1">
              <a:solidFill>
                <a:schemeClr val="accent3"/>
              </a:solidFill>
              <a:latin typeface="Gill Sans MT" panose="020B0502020104020203" pitchFamily="34" charset="0"/>
            </a:rPr>
            <a:t>Primary</a:t>
          </a:r>
          <a:r>
            <a:rPr lang="en-US" sz="3200">
              <a:solidFill>
                <a:schemeClr val="accent6"/>
              </a:solidFill>
              <a:latin typeface="Gill Sans MT" panose="020B0502020104020203" pitchFamily="34" charset="0"/>
            </a:rPr>
            <a:t> </a:t>
          </a:r>
        </a:p>
        <a:p>
          <a:r>
            <a:rPr lang="en-US" sz="3200">
              <a:latin typeface="Gill Sans MT" panose="020B0502020104020203" pitchFamily="34" charset="0"/>
            </a:rPr>
            <a:t>directly affected</a:t>
          </a:r>
          <a:endParaRPr lang="en-US" sz="2200">
            <a:latin typeface="Gill Sans MT" panose="020B0502020104020203" pitchFamily="34" charset="0"/>
          </a:endParaRPr>
        </a:p>
      </dgm:t>
    </dgm:pt>
    <dgm:pt modelId="{3A2817F3-8235-4023-9212-DC965441FB7E}" type="parTrans" cxnId="{7A45E246-7CFB-4782-9EF9-00B7FF679944}">
      <dgm:prSet/>
      <dgm:spPr/>
      <dgm:t>
        <a:bodyPr/>
        <a:lstStyle/>
        <a:p>
          <a:endParaRPr lang="en-US"/>
        </a:p>
      </dgm:t>
    </dgm:pt>
    <dgm:pt modelId="{B0246939-A732-405D-8976-1483006E1B7F}" type="sibTrans" cxnId="{7A45E246-7CFB-4782-9EF9-00B7FF679944}">
      <dgm:prSet/>
      <dgm:spPr/>
      <dgm:t>
        <a:bodyPr/>
        <a:lstStyle/>
        <a:p>
          <a:endParaRPr lang="en-US"/>
        </a:p>
      </dgm:t>
    </dgm:pt>
    <dgm:pt modelId="{770FC393-02B8-4AF0-BB5A-D495B60988EB}" type="pres">
      <dgm:prSet presAssocID="{C8F18FDA-B7AD-409E-91F3-16983AE34C01}" presName="Name0" presStyleCnt="0">
        <dgm:presLayoutVars>
          <dgm:chMax val="7"/>
          <dgm:resizeHandles val="exact"/>
        </dgm:presLayoutVars>
      </dgm:prSet>
      <dgm:spPr/>
    </dgm:pt>
    <dgm:pt modelId="{4CD5FB62-979A-4682-B1AB-29ADF7F9E276}" type="pres">
      <dgm:prSet presAssocID="{C8F18FDA-B7AD-409E-91F3-16983AE34C01}" presName="comp1" presStyleCnt="0"/>
      <dgm:spPr/>
    </dgm:pt>
    <dgm:pt modelId="{3D1DF942-3D40-45B1-B4D3-7444254A45B1}" type="pres">
      <dgm:prSet presAssocID="{C8F18FDA-B7AD-409E-91F3-16983AE34C01}" presName="circle1" presStyleLbl="node1" presStyleIdx="0" presStyleCnt="3"/>
      <dgm:spPr/>
    </dgm:pt>
    <dgm:pt modelId="{28475E20-BBB5-46A4-BF1A-C4B1B46D4D99}" type="pres">
      <dgm:prSet presAssocID="{C8F18FDA-B7AD-409E-91F3-16983AE34C01}" presName="c1text" presStyleLbl="node1" presStyleIdx="0" presStyleCnt="3">
        <dgm:presLayoutVars>
          <dgm:bulletEnabled val="1"/>
        </dgm:presLayoutVars>
      </dgm:prSet>
      <dgm:spPr/>
    </dgm:pt>
    <dgm:pt modelId="{D01B94AE-F38A-4D57-9E24-F7ABDBC9F4A6}" type="pres">
      <dgm:prSet presAssocID="{C8F18FDA-B7AD-409E-91F3-16983AE34C01}" presName="comp2" presStyleCnt="0"/>
      <dgm:spPr/>
    </dgm:pt>
    <dgm:pt modelId="{84A275C1-4F55-4378-A85B-603EEA7389B3}" type="pres">
      <dgm:prSet presAssocID="{C8F18FDA-B7AD-409E-91F3-16983AE34C01}" presName="circle2" presStyleLbl="node1" presStyleIdx="1" presStyleCnt="3" custLinFactNeighborX="357"/>
      <dgm:spPr/>
    </dgm:pt>
    <dgm:pt modelId="{A5F3C582-5E3D-4CC3-845F-3EB1DCC275AE}" type="pres">
      <dgm:prSet presAssocID="{C8F18FDA-B7AD-409E-91F3-16983AE34C01}" presName="c2text" presStyleLbl="node1" presStyleIdx="1" presStyleCnt="3">
        <dgm:presLayoutVars>
          <dgm:bulletEnabled val="1"/>
        </dgm:presLayoutVars>
      </dgm:prSet>
      <dgm:spPr/>
    </dgm:pt>
    <dgm:pt modelId="{4AEC1E10-C520-4924-A49B-EE6977CB2FCE}" type="pres">
      <dgm:prSet presAssocID="{C8F18FDA-B7AD-409E-91F3-16983AE34C01}" presName="comp3" presStyleCnt="0"/>
      <dgm:spPr/>
    </dgm:pt>
    <dgm:pt modelId="{D69DEE1E-062C-43BE-A2FE-60AB39FE19D7}" type="pres">
      <dgm:prSet presAssocID="{C8F18FDA-B7AD-409E-91F3-16983AE34C01}" presName="circle3" presStyleLbl="node1" presStyleIdx="2" presStyleCnt="3"/>
      <dgm:spPr/>
    </dgm:pt>
    <dgm:pt modelId="{7DA7A421-090B-413F-8071-9F1D0D707B9F}" type="pres">
      <dgm:prSet presAssocID="{C8F18FDA-B7AD-409E-91F3-16983AE34C01}" presName="c3text" presStyleLbl="node1" presStyleIdx="2" presStyleCnt="3">
        <dgm:presLayoutVars>
          <dgm:bulletEnabled val="1"/>
        </dgm:presLayoutVars>
      </dgm:prSet>
      <dgm:spPr/>
    </dgm:pt>
  </dgm:ptLst>
  <dgm:cxnLst>
    <dgm:cxn modelId="{26066529-379C-48E3-903A-7C8AB898984A}" type="presOf" srcId="{9F60CA22-E008-47D3-9E56-5E6ECC768CF8}" destId="{3D1DF942-3D40-45B1-B4D3-7444254A45B1}" srcOrd="0" destOrd="0" presId="urn:microsoft.com/office/officeart/2005/8/layout/venn2"/>
    <dgm:cxn modelId="{A3179063-2140-43CE-B60D-4FC06765234E}" type="presOf" srcId="{B20733E7-48FF-4A23-A534-057E435022F5}" destId="{7DA7A421-090B-413F-8071-9F1D0D707B9F}" srcOrd="1" destOrd="0" presId="urn:microsoft.com/office/officeart/2005/8/layout/venn2"/>
    <dgm:cxn modelId="{7A45E246-7CFB-4782-9EF9-00B7FF679944}" srcId="{C8F18FDA-B7AD-409E-91F3-16983AE34C01}" destId="{B20733E7-48FF-4A23-A534-057E435022F5}" srcOrd="2" destOrd="0" parTransId="{3A2817F3-8235-4023-9212-DC965441FB7E}" sibTransId="{B0246939-A732-405D-8976-1483006E1B7F}"/>
    <dgm:cxn modelId="{C6C1E959-6540-48C4-A4D8-E3A85F74CAEB}" type="presOf" srcId="{B20733E7-48FF-4A23-A534-057E435022F5}" destId="{D69DEE1E-062C-43BE-A2FE-60AB39FE19D7}" srcOrd="0" destOrd="0" presId="urn:microsoft.com/office/officeart/2005/8/layout/venn2"/>
    <dgm:cxn modelId="{18770088-ED8E-4339-BC6A-655489164E10}" type="presOf" srcId="{C8F18FDA-B7AD-409E-91F3-16983AE34C01}" destId="{770FC393-02B8-4AF0-BB5A-D495B60988EB}" srcOrd="0" destOrd="0" presId="urn:microsoft.com/office/officeart/2005/8/layout/venn2"/>
    <dgm:cxn modelId="{E8AD7BAC-7F9D-4A9F-A6E0-A5093C07E4A9}" type="presOf" srcId="{767E2200-A19B-4C7B-B2C6-015AE88C80CD}" destId="{84A275C1-4F55-4378-A85B-603EEA7389B3}" srcOrd="0" destOrd="0" presId="urn:microsoft.com/office/officeart/2005/8/layout/venn2"/>
    <dgm:cxn modelId="{322411C2-FCA9-48FA-B361-CA929FDD53AA}" type="presOf" srcId="{767E2200-A19B-4C7B-B2C6-015AE88C80CD}" destId="{A5F3C582-5E3D-4CC3-845F-3EB1DCC275AE}" srcOrd="1" destOrd="0" presId="urn:microsoft.com/office/officeart/2005/8/layout/venn2"/>
    <dgm:cxn modelId="{0FF705D4-CD37-4F85-9CC9-BB1F39824A89}" srcId="{C8F18FDA-B7AD-409E-91F3-16983AE34C01}" destId="{9F60CA22-E008-47D3-9E56-5E6ECC768CF8}" srcOrd="0" destOrd="0" parTransId="{F080F444-C68A-46D7-9790-0ACEC165D447}" sibTransId="{174CF662-112E-40B6-AFA9-880AD8077C84}"/>
    <dgm:cxn modelId="{60E47BEE-551D-497F-BBA3-3723FB268A42}" type="presOf" srcId="{9F60CA22-E008-47D3-9E56-5E6ECC768CF8}" destId="{28475E20-BBB5-46A4-BF1A-C4B1B46D4D99}" srcOrd="1" destOrd="0" presId="urn:microsoft.com/office/officeart/2005/8/layout/venn2"/>
    <dgm:cxn modelId="{27A66AF1-8416-453B-AAA9-653D3D2EFA5A}" srcId="{C8F18FDA-B7AD-409E-91F3-16983AE34C01}" destId="{767E2200-A19B-4C7B-B2C6-015AE88C80CD}" srcOrd="1" destOrd="0" parTransId="{6795390F-B2D7-41C9-8D22-EE974E78B24D}" sibTransId="{6EE49F1F-1EC1-40BA-AC71-301543B82A09}"/>
    <dgm:cxn modelId="{82D02C51-4235-46AC-AD46-A433CFCC3B88}" type="presParOf" srcId="{770FC393-02B8-4AF0-BB5A-D495B60988EB}" destId="{4CD5FB62-979A-4682-B1AB-29ADF7F9E276}" srcOrd="0" destOrd="0" presId="urn:microsoft.com/office/officeart/2005/8/layout/venn2"/>
    <dgm:cxn modelId="{1F05D0B5-82FD-42B4-9578-00BC9381DB51}" type="presParOf" srcId="{4CD5FB62-979A-4682-B1AB-29ADF7F9E276}" destId="{3D1DF942-3D40-45B1-B4D3-7444254A45B1}" srcOrd="0" destOrd="0" presId="urn:microsoft.com/office/officeart/2005/8/layout/venn2"/>
    <dgm:cxn modelId="{6C4DEC99-5D2D-4A5D-8638-57CB0D946D83}" type="presParOf" srcId="{4CD5FB62-979A-4682-B1AB-29ADF7F9E276}" destId="{28475E20-BBB5-46A4-BF1A-C4B1B46D4D99}" srcOrd="1" destOrd="0" presId="urn:microsoft.com/office/officeart/2005/8/layout/venn2"/>
    <dgm:cxn modelId="{D31E44FE-F5C7-4FD4-8DC3-09AB8267675E}" type="presParOf" srcId="{770FC393-02B8-4AF0-BB5A-D495B60988EB}" destId="{D01B94AE-F38A-4D57-9E24-F7ABDBC9F4A6}" srcOrd="1" destOrd="0" presId="urn:microsoft.com/office/officeart/2005/8/layout/venn2"/>
    <dgm:cxn modelId="{8E8065EB-F36E-4435-AA5B-8145872D9B04}" type="presParOf" srcId="{D01B94AE-F38A-4D57-9E24-F7ABDBC9F4A6}" destId="{84A275C1-4F55-4378-A85B-603EEA7389B3}" srcOrd="0" destOrd="0" presId="urn:microsoft.com/office/officeart/2005/8/layout/venn2"/>
    <dgm:cxn modelId="{6DC834CF-6511-41F2-A384-0D0A0A589E78}" type="presParOf" srcId="{D01B94AE-F38A-4D57-9E24-F7ABDBC9F4A6}" destId="{A5F3C582-5E3D-4CC3-845F-3EB1DCC275AE}" srcOrd="1" destOrd="0" presId="urn:microsoft.com/office/officeart/2005/8/layout/venn2"/>
    <dgm:cxn modelId="{74574B88-703C-42BF-852D-36386459113A}" type="presParOf" srcId="{770FC393-02B8-4AF0-BB5A-D495B60988EB}" destId="{4AEC1E10-C520-4924-A49B-EE6977CB2FCE}" srcOrd="2" destOrd="0" presId="urn:microsoft.com/office/officeart/2005/8/layout/venn2"/>
    <dgm:cxn modelId="{E152F7B1-AD4B-488A-88CD-991B58330F1C}" type="presParOf" srcId="{4AEC1E10-C520-4924-A49B-EE6977CB2FCE}" destId="{D69DEE1E-062C-43BE-A2FE-60AB39FE19D7}" srcOrd="0" destOrd="0" presId="urn:microsoft.com/office/officeart/2005/8/layout/venn2"/>
    <dgm:cxn modelId="{351A08F0-30F8-425C-A88C-BD28CAB632C2}" type="presParOf" srcId="{4AEC1E10-C520-4924-A49B-EE6977CB2FCE}" destId="{7DA7A421-090B-413F-8071-9F1D0D707B9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EF7A46-41E3-4882-B28D-D014FFC09D06}" type="doc">
      <dgm:prSet loTypeId="urn:microsoft.com/office/officeart/2005/8/layout/hList9" loCatId="list" qsTypeId="urn:microsoft.com/office/officeart/2005/8/quickstyle/simple1" qsCatId="simple" csTypeId="urn:microsoft.com/office/officeart/2005/8/colors/accent5_2" csCatId="accent5" phldr="1"/>
      <dgm:spPr/>
      <dgm:t>
        <a:bodyPr/>
        <a:lstStyle/>
        <a:p>
          <a:endParaRPr lang="en-US"/>
        </a:p>
      </dgm:t>
    </dgm:pt>
    <dgm:pt modelId="{B86D2210-9C4A-4589-BAC0-A61CCE6636CC}">
      <dgm:prSet phldrT="[Text]" custT="1"/>
      <dgm:spPr/>
      <dgm:t>
        <a:bodyPr/>
        <a:lstStyle/>
        <a:p>
          <a:r>
            <a:rPr lang="en-US" sz="1700" dirty="0"/>
            <a:t>Goals</a:t>
          </a:r>
        </a:p>
      </dgm:t>
    </dgm:pt>
    <dgm:pt modelId="{3C56CFA0-788E-43F7-8250-75E05D6D877D}" type="parTrans" cxnId="{5D9318E8-C929-4827-B7F0-CEB7AA86CB1A}">
      <dgm:prSet/>
      <dgm:spPr/>
      <dgm:t>
        <a:bodyPr/>
        <a:lstStyle/>
        <a:p>
          <a:endParaRPr lang="en-US"/>
        </a:p>
      </dgm:t>
    </dgm:pt>
    <dgm:pt modelId="{B2643BC1-C114-4FE6-89B5-80CE6CDD3461}" type="sibTrans" cxnId="{5D9318E8-C929-4827-B7F0-CEB7AA86CB1A}">
      <dgm:prSet/>
      <dgm:spPr/>
      <dgm:t>
        <a:bodyPr/>
        <a:lstStyle/>
        <a:p>
          <a:endParaRPr lang="en-US"/>
        </a:p>
      </dgm:t>
    </dgm:pt>
    <dgm:pt modelId="{599AF75C-821A-434D-86BA-FCBD66CBF218}">
      <dgm:prSet phldrT="[Text]"/>
      <dgm:spPr/>
      <dgm:t>
        <a:bodyPr/>
        <a:lstStyle/>
        <a:p>
          <a:r>
            <a:rPr lang="en-US" dirty="0"/>
            <a:t>Broadly, what are we hoping to accomplish? In what areas do we want to see improvement?</a:t>
          </a:r>
        </a:p>
      </dgm:t>
    </dgm:pt>
    <dgm:pt modelId="{490487BE-58C4-41BD-A768-81097C6A57EB}" type="parTrans" cxnId="{49E0F289-5AC8-4E89-A748-2EA70D4777DA}">
      <dgm:prSet/>
      <dgm:spPr/>
      <dgm:t>
        <a:bodyPr/>
        <a:lstStyle/>
        <a:p>
          <a:endParaRPr lang="en-US"/>
        </a:p>
      </dgm:t>
    </dgm:pt>
    <dgm:pt modelId="{39620A45-D07E-424F-859E-A9AE18664153}" type="sibTrans" cxnId="{49E0F289-5AC8-4E89-A748-2EA70D4777DA}">
      <dgm:prSet/>
      <dgm:spPr/>
      <dgm:t>
        <a:bodyPr/>
        <a:lstStyle/>
        <a:p>
          <a:endParaRPr lang="en-US"/>
        </a:p>
      </dgm:t>
    </dgm:pt>
    <dgm:pt modelId="{355E43BE-EA4D-4CE7-BC03-8AC7F15DEBF7}">
      <dgm:prSet phldrT="[Text]" custT="1"/>
      <dgm:spPr/>
      <dgm:t>
        <a:bodyPr/>
        <a:lstStyle/>
        <a:p>
          <a:r>
            <a:rPr lang="en-US" sz="1700" dirty="0"/>
            <a:t>Strategies</a:t>
          </a:r>
        </a:p>
      </dgm:t>
    </dgm:pt>
    <dgm:pt modelId="{E4A679A2-8FA4-4856-B75E-10CE92E4BBEC}" type="parTrans" cxnId="{C3F56DF2-19FA-4F52-BE82-F8393FE10E46}">
      <dgm:prSet/>
      <dgm:spPr/>
      <dgm:t>
        <a:bodyPr/>
        <a:lstStyle/>
        <a:p>
          <a:endParaRPr lang="en-US"/>
        </a:p>
      </dgm:t>
    </dgm:pt>
    <dgm:pt modelId="{7C1EC793-E74F-4E87-9551-93738AE5E217}" type="sibTrans" cxnId="{C3F56DF2-19FA-4F52-BE82-F8393FE10E46}">
      <dgm:prSet/>
      <dgm:spPr/>
      <dgm:t>
        <a:bodyPr/>
        <a:lstStyle/>
        <a:p>
          <a:endParaRPr lang="en-US"/>
        </a:p>
      </dgm:t>
    </dgm:pt>
    <dgm:pt modelId="{160A6BF5-D887-48CF-83EE-F0C2FFB6827B}">
      <dgm:prSet phldrT="[Text]"/>
      <dgm:spPr/>
      <dgm:t>
        <a:bodyPr/>
        <a:lstStyle/>
        <a:p>
          <a:r>
            <a:rPr lang="en-US" dirty="0"/>
            <a:t>How are we going to make progress? What is needed to achieve our goals?</a:t>
          </a:r>
        </a:p>
      </dgm:t>
    </dgm:pt>
    <dgm:pt modelId="{CB4EEA67-23E4-4232-88E7-220DD97C1FC3}" type="parTrans" cxnId="{6A01EA0B-1ED8-43A3-9033-7725B25BD6E7}">
      <dgm:prSet/>
      <dgm:spPr/>
      <dgm:t>
        <a:bodyPr/>
        <a:lstStyle/>
        <a:p>
          <a:endParaRPr lang="en-US"/>
        </a:p>
      </dgm:t>
    </dgm:pt>
    <dgm:pt modelId="{F6F02BE7-8216-4E3D-8264-85FDB6CA9990}" type="sibTrans" cxnId="{6A01EA0B-1ED8-43A3-9033-7725B25BD6E7}">
      <dgm:prSet/>
      <dgm:spPr/>
      <dgm:t>
        <a:bodyPr/>
        <a:lstStyle/>
        <a:p>
          <a:endParaRPr lang="en-US"/>
        </a:p>
      </dgm:t>
    </dgm:pt>
    <dgm:pt modelId="{1DABCD4F-38EB-45BC-ACAA-154E772A1421}">
      <dgm:prSet custT="1"/>
      <dgm:spPr/>
      <dgm:t>
        <a:bodyPr/>
        <a:lstStyle/>
        <a:p>
          <a:r>
            <a:rPr lang="en-US" sz="1700" dirty="0"/>
            <a:t>Outcome Measures</a:t>
          </a:r>
        </a:p>
      </dgm:t>
    </dgm:pt>
    <dgm:pt modelId="{A8C9AC92-5C85-4DBF-8070-4CF5391A9FA7}" type="parTrans" cxnId="{35906616-3EE4-42CA-B92C-4E340BEAC6C4}">
      <dgm:prSet/>
      <dgm:spPr/>
      <dgm:t>
        <a:bodyPr/>
        <a:lstStyle/>
        <a:p>
          <a:endParaRPr lang="en-US"/>
        </a:p>
      </dgm:t>
    </dgm:pt>
    <dgm:pt modelId="{B9840785-8C55-4379-82EC-62BC03D14C3F}" type="sibTrans" cxnId="{35906616-3EE4-42CA-B92C-4E340BEAC6C4}">
      <dgm:prSet/>
      <dgm:spPr/>
      <dgm:t>
        <a:bodyPr/>
        <a:lstStyle/>
        <a:p>
          <a:endParaRPr lang="en-US"/>
        </a:p>
      </dgm:t>
    </dgm:pt>
    <dgm:pt modelId="{62C61256-F5C7-48A5-AC1E-3AD4D6634D18}">
      <dgm:prSet/>
      <dgm:spPr/>
      <dgm:t>
        <a:bodyPr/>
        <a:lstStyle/>
        <a:p>
          <a:r>
            <a:rPr lang="en-US" dirty="0"/>
            <a:t>     What measurable progress do we want to see?</a:t>
          </a:r>
        </a:p>
      </dgm:t>
    </dgm:pt>
    <dgm:pt modelId="{7F606E8A-66E0-47D4-90FC-D6F78BF1D646}" type="parTrans" cxnId="{486764CB-0CF5-4AEA-BB82-4A5389AE1048}">
      <dgm:prSet/>
      <dgm:spPr/>
      <dgm:t>
        <a:bodyPr/>
        <a:lstStyle/>
        <a:p>
          <a:endParaRPr lang="en-US"/>
        </a:p>
      </dgm:t>
    </dgm:pt>
    <dgm:pt modelId="{E9C27AAC-0D1C-4B5F-AA3A-FD71430360CC}" type="sibTrans" cxnId="{486764CB-0CF5-4AEA-BB82-4A5389AE1048}">
      <dgm:prSet/>
      <dgm:spPr/>
      <dgm:t>
        <a:bodyPr/>
        <a:lstStyle/>
        <a:p>
          <a:endParaRPr lang="en-US"/>
        </a:p>
      </dgm:t>
    </dgm:pt>
    <dgm:pt modelId="{3B51B606-91EA-4D7B-9050-5129B36813A7}" type="pres">
      <dgm:prSet presAssocID="{2CEF7A46-41E3-4882-B28D-D014FFC09D06}" presName="list" presStyleCnt="0">
        <dgm:presLayoutVars>
          <dgm:dir/>
          <dgm:animLvl val="lvl"/>
        </dgm:presLayoutVars>
      </dgm:prSet>
      <dgm:spPr/>
    </dgm:pt>
    <dgm:pt modelId="{7C5D84F1-754C-4BB8-A5EC-8918561EC8F3}" type="pres">
      <dgm:prSet presAssocID="{B86D2210-9C4A-4589-BAC0-A61CCE6636CC}" presName="posSpace" presStyleCnt="0"/>
      <dgm:spPr/>
    </dgm:pt>
    <dgm:pt modelId="{154CA8E8-DA3B-49A5-A8EB-3F03C602FD32}" type="pres">
      <dgm:prSet presAssocID="{B86D2210-9C4A-4589-BAC0-A61CCE6636CC}" presName="vertFlow" presStyleCnt="0"/>
      <dgm:spPr/>
    </dgm:pt>
    <dgm:pt modelId="{966F61C0-8D11-498B-BFE9-1897F3A56E52}" type="pres">
      <dgm:prSet presAssocID="{B86D2210-9C4A-4589-BAC0-A61CCE6636CC}" presName="topSpace" presStyleCnt="0"/>
      <dgm:spPr/>
    </dgm:pt>
    <dgm:pt modelId="{6FDE349C-BEB2-49CF-A1AC-A572F0FBDB36}" type="pres">
      <dgm:prSet presAssocID="{B86D2210-9C4A-4589-BAC0-A61CCE6636CC}" presName="firstComp" presStyleCnt="0"/>
      <dgm:spPr/>
    </dgm:pt>
    <dgm:pt modelId="{57F2F710-4218-4979-819C-B5771778AE69}" type="pres">
      <dgm:prSet presAssocID="{B86D2210-9C4A-4589-BAC0-A61CCE6636CC}" presName="firstChild" presStyleLbl="bgAccFollowNode1" presStyleIdx="0" presStyleCnt="3" custLinFactNeighborY="10486"/>
      <dgm:spPr/>
    </dgm:pt>
    <dgm:pt modelId="{B894A019-239A-4F38-9F1B-084225FCC302}" type="pres">
      <dgm:prSet presAssocID="{B86D2210-9C4A-4589-BAC0-A61CCE6636CC}" presName="firstChildTx" presStyleLbl="bgAccFollowNode1" presStyleIdx="0" presStyleCnt="3">
        <dgm:presLayoutVars>
          <dgm:bulletEnabled val="1"/>
        </dgm:presLayoutVars>
      </dgm:prSet>
      <dgm:spPr/>
    </dgm:pt>
    <dgm:pt modelId="{9C1735DC-6DD4-464F-B6E7-24B4CB4247AD}" type="pres">
      <dgm:prSet presAssocID="{B86D2210-9C4A-4589-BAC0-A61CCE6636CC}" presName="negSpace" presStyleCnt="0"/>
      <dgm:spPr/>
    </dgm:pt>
    <dgm:pt modelId="{75E0530D-1369-48C2-8DEB-D43CC9BD480F}" type="pres">
      <dgm:prSet presAssocID="{B86D2210-9C4A-4589-BAC0-A61CCE6636CC}" presName="circle" presStyleLbl="node1" presStyleIdx="0" presStyleCnt="3"/>
      <dgm:spPr/>
    </dgm:pt>
    <dgm:pt modelId="{7E06D258-5D29-43FF-A183-965329C864FC}" type="pres">
      <dgm:prSet presAssocID="{B2643BC1-C114-4FE6-89B5-80CE6CDD3461}" presName="transSpace" presStyleCnt="0"/>
      <dgm:spPr/>
    </dgm:pt>
    <dgm:pt modelId="{0F1AF693-368A-4DC5-820A-C69B4D4570BE}" type="pres">
      <dgm:prSet presAssocID="{355E43BE-EA4D-4CE7-BC03-8AC7F15DEBF7}" presName="posSpace" presStyleCnt="0"/>
      <dgm:spPr/>
    </dgm:pt>
    <dgm:pt modelId="{7CC26681-E926-4F84-9AC9-3B110094EE2A}" type="pres">
      <dgm:prSet presAssocID="{355E43BE-EA4D-4CE7-BC03-8AC7F15DEBF7}" presName="vertFlow" presStyleCnt="0"/>
      <dgm:spPr/>
    </dgm:pt>
    <dgm:pt modelId="{6735F626-5EF4-45D2-8C14-FA1BF65DBD52}" type="pres">
      <dgm:prSet presAssocID="{355E43BE-EA4D-4CE7-BC03-8AC7F15DEBF7}" presName="topSpace" presStyleCnt="0"/>
      <dgm:spPr/>
    </dgm:pt>
    <dgm:pt modelId="{7E3D7CDE-5338-45AA-81EA-06AF6ED2B59B}" type="pres">
      <dgm:prSet presAssocID="{355E43BE-EA4D-4CE7-BC03-8AC7F15DEBF7}" presName="firstComp" presStyleCnt="0"/>
      <dgm:spPr/>
    </dgm:pt>
    <dgm:pt modelId="{9EE1B6C1-AC38-4C22-942F-F9A30E276361}" type="pres">
      <dgm:prSet presAssocID="{355E43BE-EA4D-4CE7-BC03-8AC7F15DEBF7}" presName="firstChild" presStyleLbl="bgAccFollowNode1" presStyleIdx="1" presStyleCnt="3" custLinFactNeighborX="1845" custLinFactNeighborY="9737"/>
      <dgm:spPr/>
    </dgm:pt>
    <dgm:pt modelId="{81F56158-482C-4B5A-9B37-2AE6F4741EC5}" type="pres">
      <dgm:prSet presAssocID="{355E43BE-EA4D-4CE7-BC03-8AC7F15DEBF7}" presName="firstChildTx" presStyleLbl="bgAccFollowNode1" presStyleIdx="1" presStyleCnt="3">
        <dgm:presLayoutVars>
          <dgm:bulletEnabled val="1"/>
        </dgm:presLayoutVars>
      </dgm:prSet>
      <dgm:spPr/>
    </dgm:pt>
    <dgm:pt modelId="{45D39852-31CA-4A3E-8531-42225DF0CF88}" type="pres">
      <dgm:prSet presAssocID="{355E43BE-EA4D-4CE7-BC03-8AC7F15DEBF7}" presName="negSpace" presStyleCnt="0"/>
      <dgm:spPr/>
    </dgm:pt>
    <dgm:pt modelId="{667EC12F-09F4-484A-BD51-99E18A9972BE}" type="pres">
      <dgm:prSet presAssocID="{355E43BE-EA4D-4CE7-BC03-8AC7F15DEBF7}" presName="circle" presStyleLbl="node1" presStyleIdx="1" presStyleCnt="3" custScaleX="112098"/>
      <dgm:spPr/>
    </dgm:pt>
    <dgm:pt modelId="{1AA12FD2-4340-4C26-9855-026645DC1776}" type="pres">
      <dgm:prSet presAssocID="{7C1EC793-E74F-4E87-9551-93738AE5E217}" presName="transSpace" presStyleCnt="0"/>
      <dgm:spPr/>
    </dgm:pt>
    <dgm:pt modelId="{01D03B28-DA17-4FF7-9639-48DCD2E940D9}" type="pres">
      <dgm:prSet presAssocID="{1DABCD4F-38EB-45BC-ACAA-154E772A1421}" presName="posSpace" presStyleCnt="0"/>
      <dgm:spPr/>
    </dgm:pt>
    <dgm:pt modelId="{C055683B-BF8B-4878-8094-645805F67387}" type="pres">
      <dgm:prSet presAssocID="{1DABCD4F-38EB-45BC-ACAA-154E772A1421}" presName="vertFlow" presStyleCnt="0"/>
      <dgm:spPr/>
    </dgm:pt>
    <dgm:pt modelId="{50B72DAE-1B7E-43AF-8366-E1B6E4FCA13C}" type="pres">
      <dgm:prSet presAssocID="{1DABCD4F-38EB-45BC-ACAA-154E772A1421}" presName="topSpace" presStyleCnt="0"/>
      <dgm:spPr/>
    </dgm:pt>
    <dgm:pt modelId="{DEABF776-16A3-40D6-97A1-80DDE0FCCBF8}" type="pres">
      <dgm:prSet presAssocID="{1DABCD4F-38EB-45BC-ACAA-154E772A1421}" presName="firstComp" presStyleCnt="0"/>
      <dgm:spPr/>
    </dgm:pt>
    <dgm:pt modelId="{4EBEB7F5-8906-499F-8B57-5D00B3C63FAF}" type="pres">
      <dgm:prSet presAssocID="{1DABCD4F-38EB-45BC-ACAA-154E772A1421}" presName="firstChild" presStyleLbl="bgAccFollowNode1" presStyleIdx="2" presStyleCnt="3" custLinFactNeighborY="8988"/>
      <dgm:spPr/>
    </dgm:pt>
    <dgm:pt modelId="{3A69DE4D-D030-46CA-A824-1080DEB0557E}" type="pres">
      <dgm:prSet presAssocID="{1DABCD4F-38EB-45BC-ACAA-154E772A1421}" presName="firstChildTx" presStyleLbl="bgAccFollowNode1" presStyleIdx="2" presStyleCnt="3">
        <dgm:presLayoutVars>
          <dgm:bulletEnabled val="1"/>
        </dgm:presLayoutVars>
      </dgm:prSet>
      <dgm:spPr/>
    </dgm:pt>
    <dgm:pt modelId="{8583429F-748D-4AC9-9D09-7EE14D05281E}" type="pres">
      <dgm:prSet presAssocID="{1DABCD4F-38EB-45BC-ACAA-154E772A1421}" presName="negSpace" presStyleCnt="0"/>
      <dgm:spPr/>
    </dgm:pt>
    <dgm:pt modelId="{F6E1FADC-0402-4BF6-888A-46A190F73001}" type="pres">
      <dgm:prSet presAssocID="{1DABCD4F-38EB-45BC-ACAA-154E772A1421}" presName="circle" presStyleLbl="node1" presStyleIdx="2" presStyleCnt="3" custScaleX="123485"/>
      <dgm:spPr/>
    </dgm:pt>
  </dgm:ptLst>
  <dgm:cxnLst>
    <dgm:cxn modelId="{6A01EA0B-1ED8-43A3-9033-7725B25BD6E7}" srcId="{355E43BE-EA4D-4CE7-BC03-8AC7F15DEBF7}" destId="{160A6BF5-D887-48CF-83EE-F0C2FFB6827B}" srcOrd="0" destOrd="0" parTransId="{CB4EEA67-23E4-4232-88E7-220DD97C1FC3}" sibTransId="{F6F02BE7-8216-4E3D-8264-85FDB6CA9990}"/>
    <dgm:cxn modelId="{D1A99E0E-007F-4323-88FA-D6D0B5770B7A}" type="presOf" srcId="{2CEF7A46-41E3-4882-B28D-D014FFC09D06}" destId="{3B51B606-91EA-4D7B-9050-5129B36813A7}" srcOrd="0" destOrd="0" presId="urn:microsoft.com/office/officeart/2005/8/layout/hList9"/>
    <dgm:cxn modelId="{6BB3CE0F-AEE4-45F5-A11A-9A94FEDB7EAA}" type="presOf" srcId="{355E43BE-EA4D-4CE7-BC03-8AC7F15DEBF7}" destId="{667EC12F-09F4-484A-BD51-99E18A9972BE}" srcOrd="0" destOrd="0" presId="urn:microsoft.com/office/officeart/2005/8/layout/hList9"/>
    <dgm:cxn modelId="{346B5414-C9E3-4EC1-96DA-2FBF0ED7973D}" type="presOf" srcId="{1DABCD4F-38EB-45BC-ACAA-154E772A1421}" destId="{F6E1FADC-0402-4BF6-888A-46A190F73001}" srcOrd="0" destOrd="0" presId="urn:microsoft.com/office/officeart/2005/8/layout/hList9"/>
    <dgm:cxn modelId="{45D6C514-4116-4A5A-8046-640F2CCB6B7D}" type="presOf" srcId="{160A6BF5-D887-48CF-83EE-F0C2FFB6827B}" destId="{9EE1B6C1-AC38-4C22-942F-F9A30E276361}" srcOrd="0" destOrd="0" presId="urn:microsoft.com/office/officeart/2005/8/layout/hList9"/>
    <dgm:cxn modelId="{35906616-3EE4-42CA-B92C-4E340BEAC6C4}" srcId="{2CEF7A46-41E3-4882-B28D-D014FFC09D06}" destId="{1DABCD4F-38EB-45BC-ACAA-154E772A1421}" srcOrd="2" destOrd="0" parTransId="{A8C9AC92-5C85-4DBF-8070-4CF5391A9FA7}" sibTransId="{B9840785-8C55-4379-82EC-62BC03D14C3F}"/>
    <dgm:cxn modelId="{D729275C-3DAE-4A38-8CBA-CFF3464D8EF9}" type="presOf" srcId="{599AF75C-821A-434D-86BA-FCBD66CBF218}" destId="{B894A019-239A-4F38-9F1B-084225FCC302}" srcOrd="1" destOrd="0" presId="urn:microsoft.com/office/officeart/2005/8/layout/hList9"/>
    <dgm:cxn modelId="{49E0F289-5AC8-4E89-A748-2EA70D4777DA}" srcId="{B86D2210-9C4A-4589-BAC0-A61CCE6636CC}" destId="{599AF75C-821A-434D-86BA-FCBD66CBF218}" srcOrd="0" destOrd="0" parTransId="{490487BE-58C4-41BD-A768-81097C6A57EB}" sibTransId="{39620A45-D07E-424F-859E-A9AE18664153}"/>
    <dgm:cxn modelId="{486764CB-0CF5-4AEA-BB82-4A5389AE1048}" srcId="{1DABCD4F-38EB-45BC-ACAA-154E772A1421}" destId="{62C61256-F5C7-48A5-AC1E-3AD4D6634D18}" srcOrd="0" destOrd="0" parTransId="{7F606E8A-66E0-47D4-90FC-D6F78BF1D646}" sibTransId="{E9C27AAC-0D1C-4B5F-AA3A-FD71430360CC}"/>
    <dgm:cxn modelId="{B32839D0-3D08-4F0B-96E9-E6D8CA64430D}" type="presOf" srcId="{599AF75C-821A-434D-86BA-FCBD66CBF218}" destId="{57F2F710-4218-4979-819C-B5771778AE69}" srcOrd="0" destOrd="0" presId="urn:microsoft.com/office/officeart/2005/8/layout/hList9"/>
    <dgm:cxn modelId="{87EF86E3-9166-424A-9C94-26E40677610F}" type="presOf" srcId="{62C61256-F5C7-48A5-AC1E-3AD4D6634D18}" destId="{4EBEB7F5-8906-499F-8B57-5D00B3C63FAF}" srcOrd="0" destOrd="0" presId="urn:microsoft.com/office/officeart/2005/8/layout/hList9"/>
    <dgm:cxn modelId="{5D9318E8-C929-4827-B7F0-CEB7AA86CB1A}" srcId="{2CEF7A46-41E3-4882-B28D-D014FFC09D06}" destId="{B86D2210-9C4A-4589-BAC0-A61CCE6636CC}" srcOrd="0" destOrd="0" parTransId="{3C56CFA0-788E-43F7-8250-75E05D6D877D}" sibTransId="{B2643BC1-C114-4FE6-89B5-80CE6CDD3461}"/>
    <dgm:cxn modelId="{C3F56DF2-19FA-4F52-BE82-F8393FE10E46}" srcId="{2CEF7A46-41E3-4882-B28D-D014FFC09D06}" destId="{355E43BE-EA4D-4CE7-BC03-8AC7F15DEBF7}" srcOrd="1" destOrd="0" parTransId="{E4A679A2-8FA4-4856-B75E-10CE92E4BBEC}" sibTransId="{7C1EC793-E74F-4E87-9551-93738AE5E217}"/>
    <dgm:cxn modelId="{FF2B9DF8-B975-4CCF-A9E7-A9466B6044BC}" type="presOf" srcId="{B86D2210-9C4A-4589-BAC0-A61CCE6636CC}" destId="{75E0530D-1369-48C2-8DEB-D43CC9BD480F}" srcOrd="0" destOrd="0" presId="urn:microsoft.com/office/officeart/2005/8/layout/hList9"/>
    <dgm:cxn modelId="{5CDBE1F8-A223-4EE3-89A8-3FF31944E3EF}" type="presOf" srcId="{160A6BF5-D887-48CF-83EE-F0C2FFB6827B}" destId="{81F56158-482C-4B5A-9B37-2AE6F4741EC5}" srcOrd="1" destOrd="0" presId="urn:microsoft.com/office/officeart/2005/8/layout/hList9"/>
    <dgm:cxn modelId="{AD0824FA-98B4-4D81-8F9D-84029115A7C7}" type="presOf" srcId="{62C61256-F5C7-48A5-AC1E-3AD4D6634D18}" destId="{3A69DE4D-D030-46CA-A824-1080DEB0557E}" srcOrd="1" destOrd="0" presId="urn:microsoft.com/office/officeart/2005/8/layout/hList9"/>
    <dgm:cxn modelId="{350EA12E-A6E8-46E5-AD16-F7AB3E4DCC6C}" type="presParOf" srcId="{3B51B606-91EA-4D7B-9050-5129B36813A7}" destId="{7C5D84F1-754C-4BB8-A5EC-8918561EC8F3}" srcOrd="0" destOrd="0" presId="urn:microsoft.com/office/officeart/2005/8/layout/hList9"/>
    <dgm:cxn modelId="{35F0C5C8-0013-4E16-A005-D5606D91CC18}" type="presParOf" srcId="{3B51B606-91EA-4D7B-9050-5129B36813A7}" destId="{154CA8E8-DA3B-49A5-A8EB-3F03C602FD32}" srcOrd="1" destOrd="0" presId="urn:microsoft.com/office/officeart/2005/8/layout/hList9"/>
    <dgm:cxn modelId="{9762A93C-20AA-407A-B0DC-9CA0007817FB}" type="presParOf" srcId="{154CA8E8-DA3B-49A5-A8EB-3F03C602FD32}" destId="{966F61C0-8D11-498B-BFE9-1897F3A56E52}" srcOrd="0" destOrd="0" presId="urn:microsoft.com/office/officeart/2005/8/layout/hList9"/>
    <dgm:cxn modelId="{14466FB3-40D1-49ED-91CC-EF86673918B9}" type="presParOf" srcId="{154CA8E8-DA3B-49A5-A8EB-3F03C602FD32}" destId="{6FDE349C-BEB2-49CF-A1AC-A572F0FBDB36}" srcOrd="1" destOrd="0" presId="urn:microsoft.com/office/officeart/2005/8/layout/hList9"/>
    <dgm:cxn modelId="{915A2889-EBB0-4D50-A960-E0CC239675D2}" type="presParOf" srcId="{6FDE349C-BEB2-49CF-A1AC-A572F0FBDB36}" destId="{57F2F710-4218-4979-819C-B5771778AE69}" srcOrd="0" destOrd="0" presId="urn:microsoft.com/office/officeart/2005/8/layout/hList9"/>
    <dgm:cxn modelId="{4012D023-0995-4374-96FC-57428E78F677}" type="presParOf" srcId="{6FDE349C-BEB2-49CF-A1AC-A572F0FBDB36}" destId="{B894A019-239A-4F38-9F1B-084225FCC302}" srcOrd="1" destOrd="0" presId="urn:microsoft.com/office/officeart/2005/8/layout/hList9"/>
    <dgm:cxn modelId="{24FB6AF0-C194-4242-96F1-679C95619EB1}" type="presParOf" srcId="{3B51B606-91EA-4D7B-9050-5129B36813A7}" destId="{9C1735DC-6DD4-464F-B6E7-24B4CB4247AD}" srcOrd="2" destOrd="0" presId="urn:microsoft.com/office/officeart/2005/8/layout/hList9"/>
    <dgm:cxn modelId="{E20FB3EF-405C-4767-B534-5064800FE038}" type="presParOf" srcId="{3B51B606-91EA-4D7B-9050-5129B36813A7}" destId="{75E0530D-1369-48C2-8DEB-D43CC9BD480F}" srcOrd="3" destOrd="0" presId="urn:microsoft.com/office/officeart/2005/8/layout/hList9"/>
    <dgm:cxn modelId="{F7FB5C57-698E-468F-988A-33483FBC0C02}" type="presParOf" srcId="{3B51B606-91EA-4D7B-9050-5129B36813A7}" destId="{7E06D258-5D29-43FF-A183-965329C864FC}" srcOrd="4" destOrd="0" presId="urn:microsoft.com/office/officeart/2005/8/layout/hList9"/>
    <dgm:cxn modelId="{D760676C-4983-4C1C-97B9-47B79FB17FC5}" type="presParOf" srcId="{3B51B606-91EA-4D7B-9050-5129B36813A7}" destId="{0F1AF693-368A-4DC5-820A-C69B4D4570BE}" srcOrd="5" destOrd="0" presId="urn:microsoft.com/office/officeart/2005/8/layout/hList9"/>
    <dgm:cxn modelId="{EFE414B8-41EE-47DA-88CB-E0EFA9921107}" type="presParOf" srcId="{3B51B606-91EA-4D7B-9050-5129B36813A7}" destId="{7CC26681-E926-4F84-9AC9-3B110094EE2A}" srcOrd="6" destOrd="0" presId="urn:microsoft.com/office/officeart/2005/8/layout/hList9"/>
    <dgm:cxn modelId="{5AC8AF2D-CD95-4617-9C3A-379668A19091}" type="presParOf" srcId="{7CC26681-E926-4F84-9AC9-3B110094EE2A}" destId="{6735F626-5EF4-45D2-8C14-FA1BF65DBD52}" srcOrd="0" destOrd="0" presId="urn:microsoft.com/office/officeart/2005/8/layout/hList9"/>
    <dgm:cxn modelId="{6BC2CE56-92CC-419A-BF34-E9327C58C20E}" type="presParOf" srcId="{7CC26681-E926-4F84-9AC9-3B110094EE2A}" destId="{7E3D7CDE-5338-45AA-81EA-06AF6ED2B59B}" srcOrd="1" destOrd="0" presId="urn:microsoft.com/office/officeart/2005/8/layout/hList9"/>
    <dgm:cxn modelId="{4E3898DD-EF56-44D6-BB3B-AABFFE0A21A4}" type="presParOf" srcId="{7E3D7CDE-5338-45AA-81EA-06AF6ED2B59B}" destId="{9EE1B6C1-AC38-4C22-942F-F9A30E276361}" srcOrd="0" destOrd="0" presId="urn:microsoft.com/office/officeart/2005/8/layout/hList9"/>
    <dgm:cxn modelId="{7DEB07F6-C50E-4151-B694-8096013ACBDA}" type="presParOf" srcId="{7E3D7CDE-5338-45AA-81EA-06AF6ED2B59B}" destId="{81F56158-482C-4B5A-9B37-2AE6F4741EC5}" srcOrd="1" destOrd="0" presId="urn:microsoft.com/office/officeart/2005/8/layout/hList9"/>
    <dgm:cxn modelId="{1309AAE1-4854-4B87-86C9-99FD137B905B}" type="presParOf" srcId="{3B51B606-91EA-4D7B-9050-5129B36813A7}" destId="{45D39852-31CA-4A3E-8531-42225DF0CF88}" srcOrd="7" destOrd="0" presId="urn:microsoft.com/office/officeart/2005/8/layout/hList9"/>
    <dgm:cxn modelId="{00627AA7-8C96-4311-ADBC-E80FDBD4CE52}" type="presParOf" srcId="{3B51B606-91EA-4D7B-9050-5129B36813A7}" destId="{667EC12F-09F4-484A-BD51-99E18A9972BE}" srcOrd="8" destOrd="0" presId="urn:microsoft.com/office/officeart/2005/8/layout/hList9"/>
    <dgm:cxn modelId="{6FDA5B5C-3A6A-42EF-AABE-4531A1ADBD7D}" type="presParOf" srcId="{3B51B606-91EA-4D7B-9050-5129B36813A7}" destId="{1AA12FD2-4340-4C26-9855-026645DC1776}" srcOrd="9" destOrd="0" presId="urn:microsoft.com/office/officeart/2005/8/layout/hList9"/>
    <dgm:cxn modelId="{4EBCF8AF-A338-448F-AD20-22C8BDF51409}" type="presParOf" srcId="{3B51B606-91EA-4D7B-9050-5129B36813A7}" destId="{01D03B28-DA17-4FF7-9639-48DCD2E940D9}" srcOrd="10" destOrd="0" presId="urn:microsoft.com/office/officeart/2005/8/layout/hList9"/>
    <dgm:cxn modelId="{24499D2B-469E-45A0-8ADD-92B0557647B3}" type="presParOf" srcId="{3B51B606-91EA-4D7B-9050-5129B36813A7}" destId="{C055683B-BF8B-4878-8094-645805F67387}" srcOrd="11" destOrd="0" presId="urn:microsoft.com/office/officeart/2005/8/layout/hList9"/>
    <dgm:cxn modelId="{3DA58CDF-133E-45E4-8F21-4BD1D8E5CDFD}" type="presParOf" srcId="{C055683B-BF8B-4878-8094-645805F67387}" destId="{50B72DAE-1B7E-43AF-8366-E1B6E4FCA13C}" srcOrd="0" destOrd="0" presId="urn:microsoft.com/office/officeart/2005/8/layout/hList9"/>
    <dgm:cxn modelId="{3B82523C-F744-4ECC-B7F5-E942F2D54C14}" type="presParOf" srcId="{C055683B-BF8B-4878-8094-645805F67387}" destId="{DEABF776-16A3-40D6-97A1-80DDE0FCCBF8}" srcOrd="1" destOrd="0" presId="urn:microsoft.com/office/officeart/2005/8/layout/hList9"/>
    <dgm:cxn modelId="{2CFFD6D0-D67A-4DD6-92C9-1E2F27DA5978}" type="presParOf" srcId="{DEABF776-16A3-40D6-97A1-80DDE0FCCBF8}" destId="{4EBEB7F5-8906-499F-8B57-5D00B3C63FAF}" srcOrd="0" destOrd="0" presId="urn:microsoft.com/office/officeart/2005/8/layout/hList9"/>
    <dgm:cxn modelId="{94B2303E-968C-4E2E-8F8E-AAF8F00BE23D}" type="presParOf" srcId="{DEABF776-16A3-40D6-97A1-80DDE0FCCBF8}" destId="{3A69DE4D-D030-46CA-A824-1080DEB0557E}" srcOrd="1" destOrd="0" presId="urn:microsoft.com/office/officeart/2005/8/layout/hList9"/>
    <dgm:cxn modelId="{D4236769-D364-4D63-AA93-8C5C39A3908B}" type="presParOf" srcId="{3B51B606-91EA-4D7B-9050-5129B36813A7}" destId="{8583429F-748D-4AC9-9D09-7EE14D05281E}" srcOrd="12" destOrd="0" presId="urn:microsoft.com/office/officeart/2005/8/layout/hList9"/>
    <dgm:cxn modelId="{BDA7F378-8869-48D7-818F-57D00DC9558A}" type="presParOf" srcId="{3B51B606-91EA-4D7B-9050-5129B36813A7}" destId="{F6E1FADC-0402-4BF6-888A-46A190F73001}" srcOrd="13"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EF7A46-41E3-4882-B28D-D014FFC09D06}" type="doc">
      <dgm:prSet loTypeId="urn:microsoft.com/office/officeart/2005/8/layout/hList9" loCatId="list" qsTypeId="urn:microsoft.com/office/officeart/2005/8/quickstyle/simple1" qsCatId="simple" csTypeId="urn:microsoft.com/office/officeart/2005/8/colors/accent5_2" csCatId="accent5" phldr="1"/>
      <dgm:spPr/>
      <dgm:t>
        <a:bodyPr/>
        <a:lstStyle/>
        <a:p>
          <a:endParaRPr lang="en-US"/>
        </a:p>
      </dgm:t>
    </dgm:pt>
    <dgm:pt modelId="{B86D2210-9C4A-4589-BAC0-A61CCE6636CC}">
      <dgm:prSet phldrT="[Text]" custT="1"/>
      <dgm:spPr/>
      <dgm:t>
        <a:bodyPr/>
        <a:lstStyle/>
        <a:p>
          <a:r>
            <a:rPr lang="en-US" sz="1700" dirty="0"/>
            <a:t>Action Plan</a:t>
          </a:r>
        </a:p>
      </dgm:t>
    </dgm:pt>
    <dgm:pt modelId="{3C56CFA0-788E-43F7-8250-75E05D6D877D}" type="parTrans" cxnId="{5D9318E8-C929-4827-B7F0-CEB7AA86CB1A}">
      <dgm:prSet/>
      <dgm:spPr/>
      <dgm:t>
        <a:bodyPr/>
        <a:lstStyle/>
        <a:p>
          <a:endParaRPr lang="en-US"/>
        </a:p>
      </dgm:t>
    </dgm:pt>
    <dgm:pt modelId="{B2643BC1-C114-4FE6-89B5-80CE6CDD3461}" type="sibTrans" cxnId="{5D9318E8-C929-4827-B7F0-CEB7AA86CB1A}">
      <dgm:prSet/>
      <dgm:spPr/>
      <dgm:t>
        <a:bodyPr/>
        <a:lstStyle/>
        <a:p>
          <a:endParaRPr lang="en-US"/>
        </a:p>
      </dgm:t>
    </dgm:pt>
    <dgm:pt modelId="{599AF75C-821A-434D-86BA-FCBD66CBF218}">
      <dgm:prSet phldrT="[Text]" custT="1"/>
      <dgm:spPr/>
      <dgm:t>
        <a:bodyPr/>
        <a:lstStyle/>
        <a:p>
          <a:r>
            <a:rPr lang="en-US" sz="1300" dirty="0"/>
            <a:t>How will we make progress on priority strategies?</a:t>
          </a:r>
        </a:p>
      </dgm:t>
    </dgm:pt>
    <dgm:pt modelId="{490487BE-58C4-41BD-A768-81097C6A57EB}" type="parTrans" cxnId="{49E0F289-5AC8-4E89-A748-2EA70D4777DA}">
      <dgm:prSet/>
      <dgm:spPr/>
      <dgm:t>
        <a:bodyPr/>
        <a:lstStyle/>
        <a:p>
          <a:endParaRPr lang="en-US"/>
        </a:p>
      </dgm:t>
    </dgm:pt>
    <dgm:pt modelId="{39620A45-D07E-424F-859E-A9AE18664153}" type="sibTrans" cxnId="{49E0F289-5AC8-4E89-A748-2EA70D4777DA}">
      <dgm:prSet/>
      <dgm:spPr/>
      <dgm:t>
        <a:bodyPr/>
        <a:lstStyle/>
        <a:p>
          <a:endParaRPr lang="en-US"/>
        </a:p>
      </dgm:t>
    </dgm:pt>
    <dgm:pt modelId="{355E43BE-EA4D-4CE7-BC03-8AC7F15DEBF7}">
      <dgm:prSet phldrT="[Text]" custT="1"/>
      <dgm:spPr/>
      <dgm:t>
        <a:bodyPr/>
        <a:lstStyle/>
        <a:p>
          <a:r>
            <a:rPr lang="en-US" sz="1700" dirty="0"/>
            <a:t>Timeline</a:t>
          </a:r>
        </a:p>
      </dgm:t>
    </dgm:pt>
    <dgm:pt modelId="{E4A679A2-8FA4-4856-B75E-10CE92E4BBEC}" type="parTrans" cxnId="{C3F56DF2-19FA-4F52-BE82-F8393FE10E46}">
      <dgm:prSet/>
      <dgm:spPr/>
      <dgm:t>
        <a:bodyPr/>
        <a:lstStyle/>
        <a:p>
          <a:endParaRPr lang="en-US"/>
        </a:p>
      </dgm:t>
    </dgm:pt>
    <dgm:pt modelId="{7C1EC793-E74F-4E87-9551-93738AE5E217}" type="sibTrans" cxnId="{C3F56DF2-19FA-4F52-BE82-F8393FE10E46}">
      <dgm:prSet/>
      <dgm:spPr/>
      <dgm:t>
        <a:bodyPr/>
        <a:lstStyle/>
        <a:p>
          <a:endParaRPr lang="en-US"/>
        </a:p>
      </dgm:t>
    </dgm:pt>
    <dgm:pt modelId="{160A6BF5-D887-48CF-83EE-F0C2FFB6827B}">
      <dgm:prSet phldrT="[Text]" custT="1"/>
      <dgm:spPr/>
      <dgm:t>
        <a:bodyPr/>
        <a:lstStyle/>
        <a:p>
          <a:r>
            <a:rPr lang="en-US" sz="1300" dirty="0"/>
            <a:t>What is the timeline for implementation?</a:t>
          </a:r>
        </a:p>
      </dgm:t>
    </dgm:pt>
    <dgm:pt modelId="{CB4EEA67-23E4-4232-88E7-220DD97C1FC3}" type="parTrans" cxnId="{6A01EA0B-1ED8-43A3-9033-7725B25BD6E7}">
      <dgm:prSet/>
      <dgm:spPr/>
      <dgm:t>
        <a:bodyPr/>
        <a:lstStyle/>
        <a:p>
          <a:endParaRPr lang="en-US"/>
        </a:p>
      </dgm:t>
    </dgm:pt>
    <dgm:pt modelId="{F6F02BE7-8216-4E3D-8264-85FDB6CA9990}" type="sibTrans" cxnId="{6A01EA0B-1ED8-43A3-9033-7725B25BD6E7}">
      <dgm:prSet/>
      <dgm:spPr/>
      <dgm:t>
        <a:bodyPr/>
        <a:lstStyle/>
        <a:p>
          <a:endParaRPr lang="en-US"/>
        </a:p>
      </dgm:t>
    </dgm:pt>
    <dgm:pt modelId="{3B51B606-91EA-4D7B-9050-5129B36813A7}" type="pres">
      <dgm:prSet presAssocID="{2CEF7A46-41E3-4882-B28D-D014FFC09D06}" presName="list" presStyleCnt="0">
        <dgm:presLayoutVars>
          <dgm:dir/>
          <dgm:animLvl val="lvl"/>
        </dgm:presLayoutVars>
      </dgm:prSet>
      <dgm:spPr/>
    </dgm:pt>
    <dgm:pt modelId="{7C5D84F1-754C-4BB8-A5EC-8918561EC8F3}" type="pres">
      <dgm:prSet presAssocID="{B86D2210-9C4A-4589-BAC0-A61CCE6636CC}" presName="posSpace" presStyleCnt="0"/>
      <dgm:spPr/>
    </dgm:pt>
    <dgm:pt modelId="{154CA8E8-DA3B-49A5-A8EB-3F03C602FD32}" type="pres">
      <dgm:prSet presAssocID="{B86D2210-9C4A-4589-BAC0-A61CCE6636CC}" presName="vertFlow" presStyleCnt="0"/>
      <dgm:spPr/>
    </dgm:pt>
    <dgm:pt modelId="{966F61C0-8D11-498B-BFE9-1897F3A56E52}" type="pres">
      <dgm:prSet presAssocID="{B86D2210-9C4A-4589-BAC0-A61CCE6636CC}" presName="topSpace" presStyleCnt="0"/>
      <dgm:spPr/>
    </dgm:pt>
    <dgm:pt modelId="{6FDE349C-BEB2-49CF-A1AC-A572F0FBDB36}" type="pres">
      <dgm:prSet presAssocID="{B86D2210-9C4A-4589-BAC0-A61CCE6636CC}" presName="firstComp" presStyleCnt="0"/>
      <dgm:spPr/>
    </dgm:pt>
    <dgm:pt modelId="{57F2F710-4218-4979-819C-B5771778AE69}" type="pres">
      <dgm:prSet presAssocID="{B86D2210-9C4A-4589-BAC0-A61CCE6636CC}" presName="firstChild" presStyleLbl="bgAccFollowNode1" presStyleIdx="0" presStyleCnt="2" custLinFactNeighborY="10486"/>
      <dgm:spPr/>
    </dgm:pt>
    <dgm:pt modelId="{B894A019-239A-4F38-9F1B-084225FCC302}" type="pres">
      <dgm:prSet presAssocID="{B86D2210-9C4A-4589-BAC0-A61CCE6636CC}" presName="firstChildTx" presStyleLbl="bgAccFollowNode1" presStyleIdx="0" presStyleCnt="2">
        <dgm:presLayoutVars>
          <dgm:bulletEnabled val="1"/>
        </dgm:presLayoutVars>
      </dgm:prSet>
      <dgm:spPr/>
    </dgm:pt>
    <dgm:pt modelId="{9C1735DC-6DD4-464F-B6E7-24B4CB4247AD}" type="pres">
      <dgm:prSet presAssocID="{B86D2210-9C4A-4589-BAC0-A61CCE6636CC}" presName="negSpace" presStyleCnt="0"/>
      <dgm:spPr/>
    </dgm:pt>
    <dgm:pt modelId="{75E0530D-1369-48C2-8DEB-D43CC9BD480F}" type="pres">
      <dgm:prSet presAssocID="{B86D2210-9C4A-4589-BAC0-A61CCE6636CC}" presName="circle" presStyleLbl="node1" presStyleIdx="0" presStyleCnt="2"/>
      <dgm:spPr/>
    </dgm:pt>
    <dgm:pt modelId="{7E06D258-5D29-43FF-A183-965329C864FC}" type="pres">
      <dgm:prSet presAssocID="{B2643BC1-C114-4FE6-89B5-80CE6CDD3461}" presName="transSpace" presStyleCnt="0"/>
      <dgm:spPr/>
    </dgm:pt>
    <dgm:pt modelId="{0F1AF693-368A-4DC5-820A-C69B4D4570BE}" type="pres">
      <dgm:prSet presAssocID="{355E43BE-EA4D-4CE7-BC03-8AC7F15DEBF7}" presName="posSpace" presStyleCnt="0"/>
      <dgm:spPr/>
    </dgm:pt>
    <dgm:pt modelId="{7CC26681-E926-4F84-9AC9-3B110094EE2A}" type="pres">
      <dgm:prSet presAssocID="{355E43BE-EA4D-4CE7-BC03-8AC7F15DEBF7}" presName="vertFlow" presStyleCnt="0"/>
      <dgm:spPr/>
    </dgm:pt>
    <dgm:pt modelId="{6735F626-5EF4-45D2-8C14-FA1BF65DBD52}" type="pres">
      <dgm:prSet presAssocID="{355E43BE-EA4D-4CE7-BC03-8AC7F15DEBF7}" presName="topSpace" presStyleCnt="0"/>
      <dgm:spPr/>
    </dgm:pt>
    <dgm:pt modelId="{7E3D7CDE-5338-45AA-81EA-06AF6ED2B59B}" type="pres">
      <dgm:prSet presAssocID="{355E43BE-EA4D-4CE7-BC03-8AC7F15DEBF7}" presName="firstComp" presStyleCnt="0"/>
      <dgm:spPr/>
    </dgm:pt>
    <dgm:pt modelId="{9EE1B6C1-AC38-4C22-942F-F9A30E276361}" type="pres">
      <dgm:prSet presAssocID="{355E43BE-EA4D-4CE7-BC03-8AC7F15DEBF7}" presName="firstChild" presStyleLbl="bgAccFollowNode1" presStyleIdx="1" presStyleCnt="2" custLinFactNeighborX="1845" custLinFactNeighborY="9737"/>
      <dgm:spPr/>
    </dgm:pt>
    <dgm:pt modelId="{81F56158-482C-4B5A-9B37-2AE6F4741EC5}" type="pres">
      <dgm:prSet presAssocID="{355E43BE-EA4D-4CE7-BC03-8AC7F15DEBF7}" presName="firstChildTx" presStyleLbl="bgAccFollowNode1" presStyleIdx="1" presStyleCnt="2">
        <dgm:presLayoutVars>
          <dgm:bulletEnabled val="1"/>
        </dgm:presLayoutVars>
      </dgm:prSet>
      <dgm:spPr/>
    </dgm:pt>
    <dgm:pt modelId="{45D39852-31CA-4A3E-8531-42225DF0CF88}" type="pres">
      <dgm:prSet presAssocID="{355E43BE-EA4D-4CE7-BC03-8AC7F15DEBF7}" presName="negSpace" presStyleCnt="0"/>
      <dgm:spPr/>
    </dgm:pt>
    <dgm:pt modelId="{667EC12F-09F4-484A-BD51-99E18A9972BE}" type="pres">
      <dgm:prSet presAssocID="{355E43BE-EA4D-4CE7-BC03-8AC7F15DEBF7}" presName="circle" presStyleLbl="node1" presStyleIdx="1" presStyleCnt="2" custScaleX="112098"/>
      <dgm:spPr/>
    </dgm:pt>
  </dgm:ptLst>
  <dgm:cxnLst>
    <dgm:cxn modelId="{6A01EA0B-1ED8-43A3-9033-7725B25BD6E7}" srcId="{355E43BE-EA4D-4CE7-BC03-8AC7F15DEBF7}" destId="{160A6BF5-D887-48CF-83EE-F0C2FFB6827B}" srcOrd="0" destOrd="0" parTransId="{CB4EEA67-23E4-4232-88E7-220DD97C1FC3}" sibTransId="{F6F02BE7-8216-4E3D-8264-85FDB6CA9990}"/>
    <dgm:cxn modelId="{D1A99E0E-007F-4323-88FA-D6D0B5770B7A}" type="presOf" srcId="{2CEF7A46-41E3-4882-B28D-D014FFC09D06}" destId="{3B51B606-91EA-4D7B-9050-5129B36813A7}" srcOrd="0" destOrd="0" presId="urn:microsoft.com/office/officeart/2005/8/layout/hList9"/>
    <dgm:cxn modelId="{6BB3CE0F-AEE4-45F5-A11A-9A94FEDB7EAA}" type="presOf" srcId="{355E43BE-EA4D-4CE7-BC03-8AC7F15DEBF7}" destId="{667EC12F-09F4-484A-BD51-99E18A9972BE}" srcOrd="0" destOrd="0" presId="urn:microsoft.com/office/officeart/2005/8/layout/hList9"/>
    <dgm:cxn modelId="{45D6C514-4116-4A5A-8046-640F2CCB6B7D}" type="presOf" srcId="{160A6BF5-D887-48CF-83EE-F0C2FFB6827B}" destId="{9EE1B6C1-AC38-4C22-942F-F9A30E276361}" srcOrd="0" destOrd="0" presId="urn:microsoft.com/office/officeart/2005/8/layout/hList9"/>
    <dgm:cxn modelId="{D729275C-3DAE-4A38-8CBA-CFF3464D8EF9}" type="presOf" srcId="{599AF75C-821A-434D-86BA-FCBD66CBF218}" destId="{B894A019-239A-4F38-9F1B-084225FCC302}" srcOrd="1" destOrd="0" presId="urn:microsoft.com/office/officeart/2005/8/layout/hList9"/>
    <dgm:cxn modelId="{49E0F289-5AC8-4E89-A748-2EA70D4777DA}" srcId="{B86D2210-9C4A-4589-BAC0-A61CCE6636CC}" destId="{599AF75C-821A-434D-86BA-FCBD66CBF218}" srcOrd="0" destOrd="0" parTransId="{490487BE-58C4-41BD-A768-81097C6A57EB}" sibTransId="{39620A45-D07E-424F-859E-A9AE18664153}"/>
    <dgm:cxn modelId="{B32839D0-3D08-4F0B-96E9-E6D8CA64430D}" type="presOf" srcId="{599AF75C-821A-434D-86BA-FCBD66CBF218}" destId="{57F2F710-4218-4979-819C-B5771778AE69}" srcOrd="0" destOrd="0" presId="urn:microsoft.com/office/officeart/2005/8/layout/hList9"/>
    <dgm:cxn modelId="{5D9318E8-C929-4827-B7F0-CEB7AA86CB1A}" srcId="{2CEF7A46-41E3-4882-B28D-D014FFC09D06}" destId="{B86D2210-9C4A-4589-BAC0-A61CCE6636CC}" srcOrd="0" destOrd="0" parTransId="{3C56CFA0-788E-43F7-8250-75E05D6D877D}" sibTransId="{B2643BC1-C114-4FE6-89B5-80CE6CDD3461}"/>
    <dgm:cxn modelId="{C3F56DF2-19FA-4F52-BE82-F8393FE10E46}" srcId="{2CEF7A46-41E3-4882-B28D-D014FFC09D06}" destId="{355E43BE-EA4D-4CE7-BC03-8AC7F15DEBF7}" srcOrd="1" destOrd="0" parTransId="{E4A679A2-8FA4-4856-B75E-10CE92E4BBEC}" sibTransId="{7C1EC793-E74F-4E87-9551-93738AE5E217}"/>
    <dgm:cxn modelId="{FF2B9DF8-B975-4CCF-A9E7-A9466B6044BC}" type="presOf" srcId="{B86D2210-9C4A-4589-BAC0-A61CCE6636CC}" destId="{75E0530D-1369-48C2-8DEB-D43CC9BD480F}" srcOrd="0" destOrd="0" presId="urn:microsoft.com/office/officeart/2005/8/layout/hList9"/>
    <dgm:cxn modelId="{5CDBE1F8-A223-4EE3-89A8-3FF31944E3EF}" type="presOf" srcId="{160A6BF5-D887-48CF-83EE-F0C2FFB6827B}" destId="{81F56158-482C-4B5A-9B37-2AE6F4741EC5}" srcOrd="1" destOrd="0" presId="urn:microsoft.com/office/officeart/2005/8/layout/hList9"/>
    <dgm:cxn modelId="{350EA12E-A6E8-46E5-AD16-F7AB3E4DCC6C}" type="presParOf" srcId="{3B51B606-91EA-4D7B-9050-5129B36813A7}" destId="{7C5D84F1-754C-4BB8-A5EC-8918561EC8F3}" srcOrd="0" destOrd="0" presId="urn:microsoft.com/office/officeart/2005/8/layout/hList9"/>
    <dgm:cxn modelId="{35F0C5C8-0013-4E16-A005-D5606D91CC18}" type="presParOf" srcId="{3B51B606-91EA-4D7B-9050-5129B36813A7}" destId="{154CA8E8-DA3B-49A5-A8EB-3F03C602FD32}" srcOrd="1" destOrd="0" presId="urn:microsoft.com/office/officeart/2005/8/layout/hList9"/>
    <dgm:cxn modelId="{9762A93C-20AA-407A-B0DC-9CA0007817FB}" type="presParOf" srcId="{154CA8E8-DA3B-49A5-A8EB-3F03C602FD32}" destId="{966F61C0-8D11-498B-BFE9-1897F3A56E52}" srcOrd="0" destOrd="0" presId="urn:microsoft.com/office/officeart/2005/8/layout/hList9"/>
    <dgm:cxn modelId="{14466FB3-40D1-49ED-91CC-EF86673918B9}" type="presParOf" srcId="{154CA8E8-DA3B-49A5-A8EB-3F03C602FD32}" destId="{6FDE349C-BEB2-49CF-A1AC-A572F0FBDB36}" srcOrd="1" destOrd="0" presId="urn:microsoft.com/office/officeart/2005/8/layout/hList9"/>
    <dgm:cxn modelId="{915A2889-EBB0-4D50-A960-E0CC239675D2}" type="presParOf" srcId="{6FDE349C-BEB2-49CF-A1AC-A572F0FBDB36}" destId="{57F2F710-4218-4979-819C-B5771778AE69}" srcOrd="0" destOrd="0" presId="urn:microsoft.com/office/officeart/2005/8/layout/hList9"/>
    <dgm:cxn modelId="{4012D023-0995-4374-96FC-57428E78F677}" type="presParOf" srcId="{6FDE349C-BEB2-49CF-A1AC-A572F0FBDB36}" destId="{B894A019-239A-4F38-9F1B-084225FCC302}" srcOrd="1" destOrd="0" presId="urn:microsoft.com/office/officeart/2005/8/layout/hList9"/>
    <dgm:cxn modelId="{24FB6AF0-C194-4242-96F1-679C95619EB1}" type="presParOf" srcId="{3B51B606-91EA-4D7B-9050-5129B36813A7}" destId="{9C1735DC-6DD4-464F-B6E7-24B4CB4247AD}" srcOrd="2" destOrd="0" presId="urn:microsoft.com/office/officeart/2005/8/layout/hList9"/>
    <dgm:cxn modelId="{E20FB3EF-405C-4767-B534-5064800FE038}" type="presParOf" srcId="{3B51B606-91EA-4D7B-9050-5129B36813A7}" destId="{75E0530D-1369-48C2-8DEB-D43CC9BD480F}" srcOrd="3" destOrd="0" presId="urn:microsoft.com/office/officeart/2005/8/layout/hList9"/>
    <dgm:cxn modelId="{F7FB5C57-698E-468F-988A-33483FBC0C02}" type="presParOf" srcId="{3B51B606-91EA-4D7B-9050-5129B36813A7}" destId="{7E06D258-5D29-43FF-A183-965329C864FC}" srcOrd="4" destOrd="0" presId="urn:microsoft.com/office/officeart/2005/8/layout/hList9"/>
    <dgm:cxn modelId="{D760676C-4983-4C1C-97B9-47B79FB17FC5}" type="presParOf" srcId="{3B51B606-91EA-4D7B-9050-5129B36813A7}" destId="{0F1AF693-368A-4DC5-820A-C69B4D4570BE}" srcOrd="5" destOrd="0" presId="urn:microsoft.com/office/officeart/2005/8/layout/hList9"/>
    <dgm:cxn modelId="{EFE414B8-41EE-47DA-88CB-E0EFA9921107}" type="presParOf" srcId="{3B51B606-91EA-4D7B-9050-5129B36813A7}" destId="{7CC26681-E926-4F84-9AC9-3B110094EE2A}" srcOrd="6" destOrd="0" presId="urn:microsoft.com/office/officeart/2005/8/layout/hList9"/>
    <dgm:cxn modelId="{5AC8AF2D-CD95-4617-9C3A-379668A19091}" type="presParOf" srcId="{7CC26681-E926-4F84-9AC9-3B110094EE2A}" destId="{6735F626-5EF4-45D2-8C14-FA1BF65DBD52}" srcOrd="0" destOrd="0" presId="urn:microsoft.com/office/officeart/2005/8/layout/hList9"/>
    <dgm:cxn modelId="{6BC2CE56-92CC-419A-BF34-E9327C58C20E}" type="presParOf" srcId="{7CC26681-E926-4F84-9AC9-3B110094EE2A}" destId="{7E3D7CDE-5338-45AA-81EA-06AF6ED2B59B}" srcOrd="1" destOrd="0" presId="urn:microsoft.com/office/officeart/2005/8/layout/hList9"/>
    <dgm:cxn modelId="{4E3898DD-EF56-44D6-BB3B-AABFFE0A21A4}" type="presParOf" srcId="{7E3D7CDE-5338-45AA-81EA-06AF6ED2B59B}" destId="{9EE1B6C1-AC38-4C22-942F-F9A30E276361}" srcOrd="0" destOrd="0" presId="urn:microsoft.com/office/officeart/2005/8/layout/hList9"/>
    <dgm:cxn modelId="{7DEB07F6-C50E-4151-B694-8096013ACBDA}" type="presParOf" srcId="{7E3D7CDE-5338-45AA-81EA-06AF6ED2B59B}" destId="{81F56158-482C-4B5A-9B37-2AE6F4741EC5}" srcOrd="1" destOrd="0" presId="urn:microsoft.com/office/officeart/2005/8/layout/hList9"/>
    <dgm:cxn modelId="{1309AAE1-4854-4B87-86C9-99FD137B905B}" type="presParOf" srcId="{3B51B606-91EA-4D7B-9050-5129B36813A7}" destId="{45D39852-31CA-4A3E-8531-42225DF0CF88}" srcOrd="7" destOrd="0" presId="urn:microsoft.com/office/officeart/2005/8/layout/hList9"/>
    <dgm:cxn modelId="{00627AA7-8C96-4311-ADBC-E80FDBD4CE52}" type="presParOf" srcId="{3B51B606-91EA-4D7B-9050-5129B36813A7}" destId="{667EC12F-09F4-484A-BD51-99E18A9972BE}" srcOrd="8" destOrd="0" presId="urn:microsoft.com/office/officeart/2005/8/layout/hList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B0B6A-EE6E-437B-933E-A2142E50FA93}"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B245CA6B-B520-43EE-B343-0DB9054FF8EC}">
      <dgm:prSet phldrT="[Text]" custT="1"/>
      <dgm:spPr>
        <a:solidFill>
          <a:schemeClr val="accent6">
            <a:lumMod val="20000"/>
            <a:lumOff val="80000"/>
          </a:schemeClr>
        </a:solidFill>
      </dgm:spPr>
      <dgm:t>
        <a:bodyPr/>
        <a:lstStyle/>
        <a:p>
          <a:r>
            <a:rPr lang="en-US" sz="2400" dirty="0"/>
            <a:t>Gather Background</a:t>
          </a:r>
        </a:p>
      </dgm:t>
    </dgm:pt>
    <dgm:pt modelId="{A2A71A08-2AB6-431C-B480-8951378C5312}" type="parTrans" cxnId="{134DD3DC-CF14-47AB-90DF-1A5C4E649A41}">
      <dgm:prSet/>
      <dgm:spPr/>
      <dgm:t>
        <a:bodyPr/>
        <a:lstStyle/>
        <a:p>
          <a:endParaRPr lang="en-US" sz="1800"/>
        </a:p>
      </dgm:t>
    </dgm:pt>
    <dgm:pt modelId="{E645118E-4027-4862-9786-DB498214B6B0}" type="sibTrans" cxnId="{134DD3DC-CF14-47AB-90DF-1A5C4E649A41}">
      <dgm:prSet/>
      <dgm:spPr/>
      <dgm:t>
        <a:bodyPr/>
        <a:lstStyle/>
        <a:p>
          <a:endParaRPr lang="en-US" sz="1800"/>
        </a:p>
      </dgm:t>
    </dgm:pt>
    <dgm:pt modelId="{97E59FEE-47DA-4AE1-BBD8-4964FEC36038}">
      <dgm:prSet phldrT="[Text]" custT="1"/>
      <dgm:spPr/>
      <dgm:t>
        <a:bodyPr/>
        <a:lstStyle/>
        <a:p>
          <a:r>
            <a:rPr lang="en-US" sz="1400" dirty="0">
              <a:solidFill>
                <a:schemeClr val="tx1"/>
              </a:solidFill>
            </a:rPr>
            <a:t>Interviews (leadership, staff, key partners)</a:t>
          </a:r>
        </a:p>
      </dgm:t>
    </dgm:pt>
    <dgm:pt modelId="{22301869-EBE3-446D-AF5B-A7AD90DCF237}" type="parTrans" cxnId="{1B3EC82C-1142-40D1-A0BF-D9C6BB993F4E}">
      <dgm:prSet/>
      <dgm:spPr/>
      <dgm:t>
        <a:bodyPr/>
        <a:lstStyle/>
        <a:p>
          <a:endParaRPr lang="en-US" sz="1800"/>
        </a:p>
      </dgm:t>
    </dgm:pt>
    <dgm:pt modelId="{989C25B6-2270-4486-B7D5-96F3D0746348}" type="sibTrans" cxnId="{1B3EC82C-1142-40D1-A0BF-D9C6BB993F4E}">
      <dgm:prSet/>
      <dgm:spPr/>
      <dgm:t>
        <a:bodyPr/>
        <a:lstStyle/>
        <a:p>
          <a:endParaRPr lang="en-US" sz="1800"/>
        </a:p>
      </dgm:t>
    </dgm:pt>
    <dgm:pt modelId="{31FB9647-7ADE-48D8-8084-85306DE29229}">
      <dgm:prSet phldrT="[Text]" custT="1"/>
      <dgm:spPr/>
      <dgm:t>
        <a:bodyPr/>
        <a:lstStyle/>
        <a:p>
          <a:r>
            <a:rPr lang="en-US" sz="1400" dirty="0">
              <a:solidFill>
                <a:schemeClr val="tx1"/>
              </a:solidFill>
            </a:rPr>
            <a:t>Review related plans, documents, community data</a:t>
          </a:r>
        </a:p>
      </dgm:t>
    </dgm:pt>
    <dgm:pt modelId="{C7F6D285-2DC0-4CC4-9770-77B43C774F5D}" type="parTrans" cxnId="{D1856175-FD65-4A44-8D11-6DFB4F885D79}">
      <dgm:prSet/>
      <dgm:spPr/>
      <dgm:t>
        <a:bodyPr/>
        <a:lstStyle/>
        <a:p>
          <a:endParaRPr lang="en-US" sz="1800"/>
        </a:p>
      </dgm:t>
    </dgm:pt>
    <dgm:pt modelId="{2AEBEA6C-59AA-41F3-B4B0-EEB72B28986D}" type="sibTrans" cxnId="{D1856175-FD65-4A44-8D11-6DFB4F885D79}">
      <dgm:prSet/>
      <dgm:spPr/>
      <dgm:t>
        <a:bodyPr/>
        <a:lstStyle/>
        <a:p>
          <a:endParaRPr lang="en-US" sz="1800"/>
        </a:p>
      </dgm:t>
    </dgm:pt>
    <dgm:pt modelId="{D929B0EC-24C2-49EB-A1F2-17AB8DEBF576}">
      <dgm:prSet phldrT="[Text]" custT="1"/>
      <dgm:spPr>
        <a:solidFill>
          <a:srgbClr val="91D2EF"/>
        </a:solidFill>
      </dgm:spPr>
      <dgm:t>
        <a:bodyPr/>
        <a:lstStyle/>
        <a:p>
          <a:r>
            <a:rPr lang="en-US" sz="2400" dirty="0"/>
            <a:t>Hold Work Session(s)</a:t>
          </a:r>
        </a:p>
      </dgm:t>
    </dgm:pt>
    <dgm:pt modelId="{2BEAC016-9966-4692-B581-987298EEA87D}" type="parTrans" cxnId="{7F93B8E4-575C-4466-B62D-5184209CFA19}">
      <dgm:prSet/>
      <dgm:spPr/>
      <dgm:t>
        <a:bodyPr/>
        <a:lstStyle/>
        <a:p>
          <a:endParaRPr lang="en-US" sz="1800"/>
        </a:p>
      </dgm:t>
    </dgm:pt>
    <dgm:pt modelId="{AB926A00-E0F3-43F4-990A-E40F34B8F481}" type="sibTrans" cxnId="{7F93B8E4-575C-4466-B62D-5184209CFA19}">
      <dgm:prSet/>
      <dgm:spPr/>
      <dgm:t>
        <a:bodyPr/>
        <a:lstStyle/>
        <a:p>
          <a:endParaRPr lang="en-US" sz="1800"/>
        </a:p>
      </dgm:t>
    </dgm:pt>
    <dgm:pt modelId="{216E0A14-06C0-4132-A2F1-0B6F9D44150B}">
      <dgm:prSet phldrT="[Text]" custT="1"/>
      <dgm:spPr/>
      <dgm:t>
        <a:bodyPr/>
        <a:lstStyle/>
        <a:p>
          <a:r>
            <a:rPr lang="en-US" sz="1400" dirty="0">
              <a:solidFill>
                <a:schemeClr val="tx1"/>
              </a:solidFill>
            </a:rPr>
            <a:t>Reflect on background findings</a:t>
          </a:r>
        </a:p>
      </dgm:t>
    </dgm:pt>
    <dgm:pt modelId="{02FC5333-F922-4B60-A1EC-F16EBABC58FF}" type="parTrans" cxnId="{29F9D916-CE3D-41C2-AEB2-6336CFD32042}">
      <dgm:prSet/>
      <dgm:spPr/>
      <dgm:t>
        <a:bodyPr/>
        <a:lstStyle/>
        <a:p>
          <a:endParaRPr lang="en-US" sz="1800"/>
        </a:p>
      </dgm:t>
    </dgm:pt>
    <dgm:pt modelId="{24DB8D0E-73A5-40BB-BBAC-C91940E88072}" type="sibTrans" cxnId="{29F9D916-CE3D-41C2-AEB2-6336CFD32042}">
      <dgm:prSet/>
      <dgm:spPr/>
      <dgm:t>
        <a:bodyPr/>
        <a:lstStyle/>
        <a:p>
          <a:endParaRPr lang="en-US" sz="1800"/>
        </a:p>
      </dgm:t>
    </dgm:pt>
    <dgm:pt modelId="{CBF29E1A-1455-41C4-A328-893EC34DA350}">
      <dgm:prSet phldrT="[Text]" custT="1"/>
      <dgm:spPr/>
      <dgm:t>
        <a:bodyPr/>
        <a:lstStyle/>
        <a:p>
          <a:r>
            <a:rPr lang="en-US" sz="1400" dirty="0">
              <a:solidFill>
                <a:schemeClr val="tx1"/>
              </a:solidFill>
            </a:rPr>
            <a:t>Prioritize strategies</a:t>
          </a:r>
        </a:p>
      </dgm:t>
    </dgm:pt>
    <dgm:pt modelId="{09CBE494-DE96-40F5-906D-E7533346240E}" type="parTrans" cxnId="{727CA2BF-FC4F-492B-89AF-128F94C2C383}">
      <dgm:prSet/>
      <dgm:spPr/>
      <dgm:t>
        <a:bodyPr/>
        <a:lstStyle/>
        <a:p>
          <a:endParaRPr lang="en-US" sz="1800"/>
        </a:p>
      </dgm:t>
    </dgm:pt>
    <dgm:pt modelId="{2AB2A701-32CD-4737-8258-CF17D63FE611}" type="sibTrans" cxnId="{727CA2BF-FC4F-492B-89AF-128F94C2C383}">
      <dgm:prSet/>
      <dgm:spPr/>
      <dgm:t>
        <a:bodyPr/>
        <a:lstStyle/>
        <a:p>
          <a:endParaRPr lang="en-US" sz="1800"/>
        </a:p>
      </dgm:t>
    </dgm:pt>
    <dgm:pt modelId="{9B45A924-EC56-48EE-A432-D65FF397A6BF}">
      <dgm:prSet phldrT="[Text]" custT="1"/>
      <dgm:spPr>
        <a:solidFill>
          <a:schemeClr val="accent3">
            <a:lumMod val="40000"/>
            <a:lumOff val="60000"/>
          </a:schemeClr>
        </a:solidFill>
      </dgm:spPr>
      <dgm:t>
        <a:bodyPr/>
        <a:lstStyle/>
        <a:p>
          <a:r>
            <a:rPr lang="en-US" sz="2400" dirty="0"/>
            <a:t>Finalize</a:t>
          </a:r>
        </a:p>
      </dgm:t>
    </dgm:pt>
    <dgm:pt modelId="{0C89EF67-E548-40FA-8823-96E67B89F45E}" type="parTrans" cxnId="{19A0778D-753C-410A-B786-D57BBFC7330B}">
      <dgm:prSet/>
      <dgm:spPr/>
      <dgm:t>
        <a:bodyPr/>
        <a:lstStyle/>
        <a:p>
          <a:endParaRPr lang="en-US" sz="1800"/>
        </a:p>
      </dgm:t>
    </dgm:pt>
    <dgm:pt modelId="{E0E70503-8B5C-4C3D-AFC7-A5DE84340002}" type="sibTrans" cxnId="{19A0778D-753C-410A-B786-D57BBFC7330B}">
      <dgm:prSet/>
      <dgm:spPr/>
      <dgm:t>
        <a:bodyPr/>
        <a:lstStyle/>
        <a:p>
          <a:endParaRPr lang="en-US" sz="1800"/>
        </a:p>
      </dgm:t>
    </dgm:pt>
    <dgm:pt modelId="{B7BCC9F0-92F0-4980-B3EE-0CDF2EE15AF6}">
      <dgm:prSet phldrT="[Text]" custT="1"/>
      <dgm:spPr/>
      <dgm:t>
        <a:bodyPr/>
        <a:lstStyle/>
        <a:p>
          <a:r>
            <a:rPr lang="en-US" sz="1400" dirty="0">
              <a:solidFill>
                <a:schemeClr val="tx1"/>
              </a:solidFill>
            </a:rPr>
            <a:t>Incorporate results from work session</a:t>
          </a:r>
        </a:p>
      </dgm:t>
    </dgm:pt>
    <dgm:pt modelId="{AB61A5BF-55B2-46FD-9E65-91E9F13DCD52}" type="parTrans" cxnId="{DF042D88-B662-4146-9754-61C2D7BF2BD0}">
      <dgm:prSet/>
      <dgm:spPr/>
      <dgm:t>
        <a:bodyPr/>
        <a:lstStyle/>
        <a:p>
          <a:endParaRPr lang="en-US" sz="1800"/>
        </a:p>
      </dgm:t>
    </dgm:pt>
    <dgm:pt modelId="{30241B16-FB1D-4092-939A-F019B14DC5E0}" type="sibTrans" cxnId="{DF042D88-B662-4146-9754-61C2D7BF2BD0}">
      <dgm:prSet/>
      <dgm:spPr/>
      <dgm:t>
        <a:bodyPr/>
        <a:lstStyle/>
        <a:p>
          <a:endParaRPr lang="en-US" sz="1800"/>
        </a:p>
      </dgm:t>
    </dgm:pt>
    <dgm:pt modelId="{A3EF071F-371B-432A-9FC7-9D3317EFC152}">
      <dgm:prSet phldrT="[Text]" custT="1"/>
      <dgm:spPr/>
      <dgm:t>
        <a:bodyPr/>
        <a:lstStyle/>
        <a:p>
          <a:r>
            <a:rPr lang="en-US" sz="1400" dirty="0">
              <a:solidFill>
                <a:schemeClr val="tx1"/>
              </a:solidFill>
            </a:rPr>
            <a:t>Adopt, implement, evaluate</a:t>
          </a:r>
        </a:p>
      </dgm:t>
    </dgm:pt>
    <dgm:pt modelId="{9A65DBDC-63A8-4FB4-A145-26C46B6A6AA9}" type="parTrans" cxnId="{EBFCABDC-150D-42C6-B2BB-EFDB60C10FC3}">
      <dgm:prSet/>
      <dgm:spPr/>
      <dgm:t>
        <a:bodyPr/>
        <a:lstStyle/>
        <a:p>
          <a:endParaRPr lang="en-US" sz="1800"/>
        </a:p>
      </dgm:t>
    </dgm:pt>
    <dgm:pt modelId="{D74A2FC5-3F62-4A6C-81BB-F2F5A403B621}" type="sibTrans" cxnId="{EBFCABDC-150D-42C6-B2BB-EFDB60C10FC3}">
      <dgm:prSet/>
      <dgm:spPr/>
      <dgm:t>
        <a:bodyPr/>
        <a:lstStyle/>
        <a:p>
          <a:endParaRPr lang="en-US" sz="1800"/>
        </a:p>
      </dgm:t>
    </dgm:pt>
    <dgm:pt modelId="{17503AD3-A51C-40E6-9D32-A88D7427D157}">
      <dgm:prSet phldrT="[Text]" custT="1"/>
      <dgm:spPr>
        <a:solidFill>
          <a:schemeClr val="accent4">
            <a:lumMod val="40000"/>
            <a:lumOff val="60000"/>
          </a:schemeClr>
        </a:solidFill>
      </dgm:spPr>
      <dgm:t>
        <a:bodyPr/>
        <a:lstStyle/>
        <a:p>
          <a:r>
            <a:rPr lang="en-US" sz="2400" dirty="0"/>
            <a:t>Synthesize</a:t>
          </a:r>
        </a:p>
      </dgm:t>
    </dgm:pt>
    <dgm:pt modelId="{1A2C099E-081F-4420-A2B8-9C721512354F}" type="parTrans" cxnId="{7A5205D8-79CC-4D6E-8AA2-D2F12B899AE5}">
      <dgm:prSet/>
      <dgm:spPr/>
      <dgm:t>
        <a:bodyPr/>
        <a:lstStyle/>
        <a:p>
          <a:endParaRPr lang="en-US" sz="1800"/>
        </a:p>
      </dgm:t>
    </dgm:pt>
    <dgm:pt modelId="{59DE15CE-9F30-4202-A9A1-BE528EC1E56B}" type="sibTrans" cxnId="{7A5205D8-79CC-4D6E-8AA2-D2F12B899AE5}">
      <dgm:prSet/>
      <dgm:spPr/>
      <dgm:t>
        <a:bodyPr/>
        <a:lstStyle/>
        <a:p>
          <a:endParaRPr lang="en-US" sz="1800"/>
        </a:p>
      </dgm:t>
    </dgm:pt>
    <dgm:pt modelId="{34736222-B7AC-4CB7-98C2-198532810171}">
      <dgm:prSet phldrT="[Text]" custT="1"/>
      <dgm:spPr/>
      <dgm:t>
        <a:bodyPr/>
        <a:lstStyle/>
        <a:p>
          <a:r>
            <a:rPr lang="en-US" sz="1400" dirty="0">
              <a:solidFill>
                <a:schemeClr val="tx1"/>
              </a:solidFill>
            </a:rPr>
            <a:t>Interactive activities</a:t>
          </a:r>
        </a:p>
      </dgm:t>
    </dgm:pt>
    <dgm:pt modelId="{D9677C9C-1BCF-4602-BC3B-C5AB5E432969}" type="parTrans" cxnId="{E688D438-6066-425C-990E-659ECDCAA47F}">
      <dgm:prSet/>
      <dgm:spPr/>
      <dgm:t>
        <a:bodyPr/>
        <a:lstStyle/>
        <a:p>
          <a:endParaRPr lang="en-US" sz="1800"/>
        </a:p>
      </dgm:t>
    </dgm:pt>
    <dgm:pt modelId="{F4214968-E96C-4756-A211-88F9C9AE05DB}" type="sibTrans" cxnId="{E688D438-6066-425C-990E-659ECDCAA47F}">
      <dgm:prSet/>
      <dgm:spPr/>
      <dgm:t>
        <a:bodyPr/>
        <a:lstStyle/>
        <a:p>
          <a:endParaRPr lang="en-US" sz="1800"/>
        </a:p>
      </dgm:t>
    </dgm:pt>
    <dgm:pt modelId="{B6A06F67-1B49-4CCF-95BB-E2DE44B3E7F1}">
      <dgm:prSet phldrT="[Text]" custT="1"/>
      <dgm:spPr/>
      <dgm:t>
        <a:bodyPr/>
        <a:lstStyle/>
        <a:p>
          <a:r>
            <a:rPr lang="en-US" sz="1400" dirty="0">
              <a:solidFill>
                <a:schemeClr val="tx1"/>
              </a:solidFill>
            </a:rPr>
            <a:t>Identify strengths, weaknesses, opportunities, threats (SWOT)</a:t>
          </a:r>
        </a:p>
      </dgm:t>
    </dgm:pt>
    <dgm:pt modelId="{6893C8E7-98E2-450E-9630-C8A3F02E23E3}" type="parTrans" cxnId="{28F575DB-55D4-4A57-AECD-8060EE14BABC}">
      <dgm:prSet/>
      <dgm:spPr/>
      <dgm:t>
        <a:bodyPr/>
        <a:lstStyle/>
        <a:p>
          <a:endParaRPr lang="en-US" sz="1800"/>
        </a:p>
      </dgm:t>
    </dgm:pt>
    <dgm:pt modelId="{770BAFED-A690-4A65-80EF-200D5ACEB88B}" type="sibTrans" cxnId="{28F575DB-55D4-4A57-AECD-8060EE14BABC}">
      <dgm:prSet/>
      <dgm:spPr/>
      <dgm:t>
        <a:bodyPr/>
        <a:lstStyle/>
        <a:p>
          <a:endParaRPr lang="en-US" sz="1800"/>
        </a:p>
      </dgm:t>
    </dgm:pt>
    <dgm:pt modelId="{87658784-2071-4A59-A2BF-D23DA47A2DC8}">
      <dgm:prSet phldrT="[Text]" custT="1"/>
      <dgm:spPr/>
      <dgm:t>
        <a:bodyPr/>
        <a:lstStyle/>
        <a:p>
          <a:r>
            <a:rPr lang="en-US" sz="1400" dirty="0">
              <a:solidFill>
                <a:schemeClr val="tx1"/>
              </a:solidFill>
            </a:rPr>
            <a:t>Prepare an initial list of goals and strategies</a:t>
          </a:r>
        </a:p>
      </dgm:t>
    </dgm:pt>
    <dgm:pt modelId="{9C38ABB3-5C5D-4D99-B623-6EC03F1D198A}" type="parTrans" cxnId="{E081BFE4-E65C-4B55-A1A3-EF2902F26BE3}">
      <dgm:prSet/>
      <dgm:spPr/>
      <dgm:t>
        <a:bodyPr/>
        <a:lstStyle/>
        <a:p>
          <a:endParaRPr lang="en-US" sz="1800"/>
        </a:p>
      </dgm:t>
    </dgm:pt>
    <dgm:pt modelId="{FD252B6B-10A3-45A2-AD57-F3FF8D13F48C}" type="sibTrans" cxnId="{E081BFE4-E65C-4B55-A1A3-EF2902F26BE3}">
      <dgm:prSet/>
      <dgm:spPr/>
      <dgm:t>
        <a:bodyPr/>
        <a:lstStyle/>
        <a:p>
          <a:endParaRPr lang="en-US" sz="1800"/>
        </a:p>
      </dgm:t>
    </dgm:pt>
    <dgm:pt modelId="{7F5C8F36-5506-4AE9-B22E-1EC90B05D109}">
      <dgm:prSet phldrT="[Text]" custT="1"/>
      <dgm:spPr/>
      <dgm:t>
        <a:bodyPr/>
        <a:lstStyle/>
        <a:p>
          <a:r>
            <a:rPr lang="en-US" sz="1400" dirty="0">
              <a:solidFill>
                <a:schemeClr val="tx1"/>
              </a:solidFill>
            </a:rPr>
            <a:t>Prepare action plan</a:t>
          </a:r>
        </a:p>
      </dgm:t>
    </dgm:pt>
    <dgm:pt modelId="{CED77695-DDD3-4F58-B86A-3126AA68BA85}" type="parTrans" cxnId="{4C82F519-9E06-4697-9058-E7EA1F3E57CA}">
      <dgm:prSet/>
      <dgm:spPr/>
      <dgm:t>
        <a:bodyPr/>
        <a:lstStyle/>
        <a:p>
          <a:endParaRPr lang="en-US" sz="1800"/>
        </a:p>
      </dgm:t>
    </dgm:pt>
    <dgm:pt modelId="{81300EDE-CB5A-47E5-93A6-D1AF375A4649}" type="sibTrans" cxnId="{4C82F519-9E06-4697-9058-E7EA1F3E57CA}">
      <dgm:prSet/>
      <dgm:spPr/>
      <dgm:t>
        <a:bodyPr/>
        <a:lstStyle/>
        <a:p>
          <a:endParaRPr lang="en-US" sz="1800"/>
        </a:p>
      </dgm:t>
    </dgm:pt>
    <dgm:pt modelId="{C1415753-AB01-4E9F-9E5B-6DF7B2EC5C33}">
      <dgm:prSet phldrT="[Text]" custT="1"/>
      <dgm:spPr/>
      <dgm:t>
        <a:bodyPr/>
        <a:lstStyle/>
        <a:p>
          <a:r>
            <a:rPr lang="en-US" sz="1400" dirty="0">
              <a:solidFill>
                <a:schemeClr val="tx1"/>
              </a:solidFill>
            </a:rPr>
            <a:t>Community survey</a:t>
          </a:r>
        </a:p>
      </dgm:t>
    </dgm:pt>
    <dgm:pt modelId="{6097A530-FFBA-4972-9672-87EA7730639A}" type="parTrans" cxnId="{807ADB39-59D7-4EA2-940F-FD200F8DC123}">
      <dgm:prSet/>
      <dgm:spPr/>
      <dgm:t>
        <a:bodyPr/>
        <a:lstStyle/>
        <a:p>
          <a:endParaRPr lang="en-US" sz="1800"/>
        </a:p>
      </dgm:t>
    </dgm:pt>
    <dgm:pt modelId="{41A8DF2F-ABCE-428F-8A3A-48870B1EE56D}" type="sibTrans" cxnId="{807ADB39-59D7-4EA2-940F-FD200F8DC123}">
      <dgm:prSet/>
      <dgm:spPr/>
      <dgm:t>
        <a:bodyPr/>
        <a:lstStyle/>
        <a:p>
          <a:endParaRPr lang="en-US" sz="1800"/>
        </a:p>
      </dgm:t>
    </dgm:pt>
    <dgm:pt modelId="{83FEBE7F-AA1E-4240-9889-0FA490F74667}" type="pres">
      <dgm:prSet presAssocID="{D82B0B6A-EE6E-437B-933E-A2142E50FA93}" presName="theList" presStyleCnt="0">
        <dgm:presLayoutVars>
          <dgm:dir/>
          <dgm:animLvl val="lvl"/>
          <dgm:resizeHandles val="exact"/>
        </dgm:presLayoutVars>
      </dgm:prSet>
      <dgm:spPr/>
    </dgm:pt>
    <dgm:pt modelId="{BB6272B8-CD84-47C7-95EB-98546BB3222E}" type="pres">
      <dgm:prSet presAssocID="{B245CA6B-B520-43EE-B343-0DB9054FF8EC}" presName="compNode" presStyleCnt="0"/>
      <dgm:spPr/>
    </dgm:pt>
    <dgm:pt modelId="{81700A08-1489-47AA-AF03-14139D463C74}" type="pres">
      <dgm:prSet presAssocID="{B245CA6B-B520-43EE-B343-0DB9054FF8EC}" presName="aNode" presStyleLbl="bgShp" presStyleIdx="0" presStyleCnt="4"/>
      <dgm:spPr/>
    </dgm:pt>
    <dgm:pt modelId="{39C79A9C-6005-439B-B355-DFF1F785D0E5}" type="pres">
      <dgm:prSet presAssocID="{B245CA6B-B520-43EE-B343-0DB9054FF8EC}" presName="textNode" presStyleLbl="bgShp" presStyleIdx="0" presStyleCnt="4"/>
      <dgm:spPr/>
    </dgm:pt>
    <dgm:pt modelId="{30316B4F-03E1-4005-823A-BD74675AA305}" type="pres">
      <dgm:prSet presAssocID="{B245CA6B-B520-43EE-B343-0DB9054FF8EC}" presName="compChildNode" presStyleCnt="0"/>
      <dgm:spPr/>
    </dgm:pt>
    <dgm:pt modelId="{D2D39BE0-D490-4F14-9561-17C39EC1D3FF}" type="pres">
      <dgm:prSet presAssocID="{B245CA6B-B520-43EE-B343-0DB9054FF8EC}" presName="theInnerList" presStyleCnt="0"/>
      <dgm:spPr/>
    </dgm:pt>
    <dgm:pt modelId="{A6A14B48-2A2B-4D59-8CAA-8ED9920A1FB1}" type="pres">
      <dgm:prSet presAssocID="{97E59FEE-47DA-4AE1-BBD8-4964FEC36038}" presName="childNode" presStyleLbl="node1" presStyleIdx="0" presStyleCnt="11">
        <dgm:presLayoutVars>
          <dgm:bulletEnabled val="1"/>
        </dgm:presLayoutVars>
      </dgm:prSet>
      <dgm:spPr/>
    </dgm:pt>
    <dgm:pt modelId="{204BF607-5274-4881-A9DF-1156E2B02A50}" type="pres">
      <dgm:prSet presAssocID="{97E59FEE-47DA-4AE1-BBD8-4964FEC36038}" presName="aSpace2" presStyleCnt="0"/>
      <dgm:spPr/>
    </dgm:pt>
    <dgm:pt modelId="{C9D1B897-A6CF-4DFE-8327-6BC0FB2929CD}" type="pres">
      <dgm:prSet presAssocID="{31FB9647-7ADE-48D8-8084-85306DE29229}" presName="childNode" presStyleLbl="node1" presStyleIdx="1" presStyleCnt="11">
        <dgm:presLayoutVars>
          <dgm:bulletEnabled val="1"/>
        </dgm:presLayoutVars>
      </dgm:prSet>
      <dgm:spPr/>
    </dgm:pt>
    <dgm:pt modelId="{B7088039-9249-4DEE-A567-A43FFCE98748}" type="pres">
      <dgm:prSet presAssocID="{31FB9647-7ADE-48D8-8084-85306DE29229}" presName="aSpace2" presStyleCnt="0"/>
      <dgm:spPr/>
    </dgm:pt>
    <dgm:pt modelId="{E0514E22-729C-4410-91C8-DA72B66B6463}" type="pres">
      <dgm:prSet presAssocID="{C1415753-AB01-4E9F-9E5B-6DF7B2EC5C33}" presName="childNode" presStyleLbl="node1" presStyleIdx="2" presStyleCnt="11">
        <dgm:presLayoutVars>
          <dgm:bulletEnabled val="1"/>
        </dgm:presLayoutVars>
      </dgm:prSet>
      <dgm:spPr/>
    </dgm:pt>
    <dgm:pt modelId="{36EC08C1-6D30-4D41-A13C-F320DCFC7534}" type="pres">
      <dgm:prSet presAssocID="{B245CA6B-B520-43EE-B343-0DB9054FF8EC}" presName="aSpace" presStyleCnt="0"/>
      <dgm:spPr/>
    </dgm:pt>
    <dgm:pt modelId="{C69A284A-19B0-4BE4-99E7-93A604DB6FC8}" type="pres">
      <dgm:prSet presAssocID="{17503AD3-A51C-40E6-9D32-A88D7427D157}" presName="compNode" presStyleCnt="0"/>
      <dgm:spPr/>
    </dgm:pt>
    <dgm:pt modelId="{CE479CE9-1504-4630-92D2-8577622457B6}" type="pres">
      <dgm:prSet presAssocID="{17503AD3-A51C-40E6-9D32-A88D7427D157}" presName="aNode" presStyleLbl="bgShp" presStyleIdx="1" presStyleCnt="4"/>
      <dgm:spPr/>
    </dgm:pt>
    <dgm:pt modelId="{B39CC64C-F9F5-4FE5-B2B5-B0655AC5D37C}" type="pres">
      <dgm:prSet presAssocID="{17503AD3-A51C-40E6-9D32-A88D7427D157}" presName="textNode" presStyleLbl="bgShp" presStyleIdx="1" presStyleCnt="4"/>
      <dgm:spPr/>
    </dgm:pt>
    <dgm:pt modelId="{07303BAD-C6EE-4A05-A07B-C01A391466C9}" type="pres">
      <dgm:prSet presAssocID="{17503AD3-A51C-40E6-9D32-A88D7427D157}" presName="compChildNode" presStyleCnt="0"/>
      <dgm:spPr/>
    </dgm:pt>
    <dgm:pt modelId="{92440ECA-4505-4792-97E2-0368C3EF76E6}" type="pres">
      <dgm:prSet presAssocID="{17503AD3-A51C-40E6-9D32-A88D7427D157}" presName="theInnerList" presStyleCnt="0"/>
      <dgm:spPr/>
    </dgm:pt>
    <dgm:pt modelId="{C6866409-DAC3-4233-B85D-96335F1318F7}" type="pres">
      <dgm:prSet presAssocID="{B6A06F67-1B49-4CCF-95BB-E2DE44B3E7F1}" presName="childNode" presStyleLbl="node1" presStyleIdx="3" presStyleCnt="11">
        <dgm:presLayoutVars>
          <dgm:bulletEnabled val="1"/>
        </dgm:presLayoutVars>
      </dgm:prSet>
      <dgm:spPr/>
    </dgm:pt>
    <dgm:pt modelId="{C400D0DF-D3DE-4A90-8336-E662B39935FB}" type="pres">
      <dgm:prSet presAssocID="{B6A06F67-1B49-4CCF-95BB-E2DE44B3E7F1}" presName="aSpace2" presStyleCnt="0"/>
      <dgm:spPr/>
    </dgm:pt>
    <dgm:pt modelId="{AC0931BB-4FAF-4E39-8534-11BB122AD652}" type="pres">
      <dgm:prSet presAssocID="{87658784-2071-4A59-A2BF-D23DA47A2DC8}" presName="childNode" presStyleLbl="node1" presStyleIdx="4" presStyleCnt="11">
        <dgm:presLayoutVars>
          <dgm:bulletEnabled val="1"/>
        </dgm:presLayoutVars>
      </dgm:prSet>
      <dgm:spPr/>
    </dgm:pt>
    <dgm:pt modelId="{91303F45-3A60-41AE-9EAF-A3A3293AB816}" type="pres">
      <dgm:prSet presAssocID="{17503AD3-A51C-40E6-9D32-A88D7427D157}" presName="aSpace" presStyleCnt="0"/>
      <dgm:spPr/>
    </dgm:pt>
    <dgm:pt modelId="{68FFA895-F2C8-4A3E-BF48-ECA7FC217B0C}" type="pres">
      <dgm:prSet presAssocID="{D929B0EC-24C2-49EB-A1F2-17AB8DEBF576}" presName="compNode" presStyleCnt="0"/>
      <dgm:spPr/>
    </dgm:pt>
    <dgm:pt modelId="{70EBB1CD-0BB8-478B-813B-9C9B38E22522}" type="pres">
      <dgm:prSet presAssocID="{D929B0EC-24C2-49EB-A1F2-17AB8DEBF576}" presName="aNode" presStyleLbl="bgShp" presStyleIdx="2" presStyleCnt="4"/>
      <dgm:spPr/>
    </dgm:pt>
    <dgm:pt modelId="{8EA40A73-7C98-476B-B863-49B3994225F5}" type="pres">
      <dgm:prSet presAssocID="{D929B0EC-24C2-49EB-A1F2-17AB8DEBF576}" presName="textNode" presStyleLbl="bgShp" presStyleIdx="2" presStyleCnt="4"/>
      <dgm:spPr/>
    </dgm:pt>
    <dgm:pt modelId="{52BAE871-A6C9-417F-8BE5-57868CFDB1E0}" type="pres">
      <dgm:prSet presAssocID="{D929B0EC-24C2-49EB-A1F2-17AB8DEBF576}" presName="compChildNode" presStyleCnt="0"/>
      <dgm:spPr/>
    </dgm:pt>
    <dgm:pt modelId="{C02EEECE-E421-4981-8BC2-167B875EC7B9}" type="pres">
      <dgm:prSet presAssocID="{D929B0EC-24C2-49EB-A1F2-17AB8DEBF576}" presName="theInnerList" presStyleCnt="0"/>
      <dgm:spPr/>
    </dgm:pt>
    <dgm:pt modelId="{65C937D8-EB2F-4A59-B863-02929DC62AE3}" type="pres">
      <dgm:prSet presAssocID="{216E0A14-06C0-4132-A2F1-0B6F9D44150B}" presName="childNode" presStyleLbl="node1" presStyleIdx="5" presStyleCnt="11">
        <dgm:presLayoutVars>
          <dgm:bulletEnabled val="1"/>
        </dgm:presLayoutVars>
      </dgm:prSet>
      <dgm:spPr/>
    </dgm:pt>
    <dgm:pt modelId="{7C8F734F-D3E9-4E55-B933-17788338450D}" type="pres">
      <dgm:prSet presAssocID="{216E0A14-06C0-4132-A2F1-0B6F9D44150B}" presName="aSpace2" presStyleCnt="0"/>
      <dgm:spPr/>
    </dgm:pt>
    <dgm:pt modelId="{A0FBAAA9-1D04-42B3-A727-56E03ABE605E}" type="pres">
      <dgm:prSet presAssocID="{34736222-B7AC-4CB7-98C2-198532810171}" presName="childNode" presStyleLbl="node1" presStyleIdx="6" presStyleCnt="11">
        <dgm:presLayoutVars>
          <dgm:bulletEnabled val="1"/>
        </dgm:presLayoutVars>
      </dgm:prSet>
      <dgm:spPr/>
    </dgm:pt>
    <dgm:pt modelId="{EC31C1EE-42C5-4AA4-8EE4-3D91ACA9DF2D}" type="pres">
      <dgm:prSet presAssocID="{34736222-B7AC-4CB7-98C2-198532810171}" presName="aSpace2" presStyleCnt="0"/>
      <dgm:spPr/>
    </dgm:pt>
    <dgm:pt modelId="{35177E8A-DE46-4F64-B0FC-02AD72DEFD42}" type="pres">
      <dgm:prSet presAssocID="{CBF29E1A-1455-41C4-A328-893EC34DA350}" presName="childNode" presStyleLbl="node1" presStyleIdx="7" presStyleCnt="11">
        <dgm:presLayoutVars>
          <dgm:bulletEnabled val="1"/>
        </dgm:presLayoutVars>
      </dgm:prSet>
      <dgm:spPr/>
    </dgm:pt>
    <dgm:pt modelId="{88DE57C9-F820-4F4A-8361-F6A3969214F1}" type="pres">
      <dgm:prSet presAssocID="{D929B0EC-24C2-49EB-A1F2-17AB8DEBF576}" presName="aSpace" presStyleCnt="0"/>
      <dgm:spPr/>
    </dgm:pt>
    <dgm:pt modelId="{D7EA567D-F674-4FD1-941C-1594E3DE1300}" type="pres">
      <dgm:prSet presAssocID="{9B45A924-EC56-48EE-A432-D65FF397A6BF}" presName="compNode" presStyleCnt="0"/>
      <dgm:spPr/>
    </dgm:pt>
    <dgm:pt modelId="{F90579DD-7F69-4E2C-B9FE-0D97E24891BB}" type="pres">
      <dgm:prSet presAssocID="{9B45A924-EC56-48EE-A432-D65FF397A6BF}" presName="aNode" presStyleLbl="bgShp" presStyleIdx="3" presStyleCnt="4"/>
      <dgm:spPr/>
    </dgm:pt>
    <dgm:pt modelId="{EC3B12E0-D687-49C2-BF33-51BFDD47BC5F}" type="pres">
      <dgm:prSet presAssocID="{9B45A924-EC56-48EE-A432-D65FF397A6BF}" presName="textNode" presStyleLbl="bgShp" presStyleIdx="3" presStyleCnt="4"/>
      <dgm:spPr/>
    </dgm:pt>
    <dgm:pt modelId="{B35DEF3A-E0DE-4238-AEC0-EA2B620594FC}" type="pres">
      <dgm:prSet presAssocID="{9B45A924-EC56-48EE-A432-D65FF397A6BF}" presName="compChildNode" presStyleCnt="0"/>
      <dgm:spPr/>
    </dgm:pt>
    <dgm:pt modelId="{10E44144-F7D7-454A-A686-215C6C6BA720}" type="pres">
      <dgm:prSet presAssocID="{9B45A924-EC56-48EE-A432-D65FF397A6BF}" presName="theInnerList" presStyleCnt="0"/>
      <dgm:spPr/>
    </dgm:pt>
    <dgm:pt modelId="{BB615FA5-2E11-4CA7-B23E-A50274099BC0}" type="pres">
      <dgm:prSet presAssocID="{B7BCC9F0-92F0-4980-B3EE-0CDF2EE15AF6}" presName="childNode" presStyleLbl="node1" presStyleIdx="8" presStyleCnt="11">
        <dgm:presLayoutVars>
          <dgm:bulletEnabled val="1"/>
        </dgm:presLayoutVars>
      </dgm:prSet>
      <dgm:spPr/>
    </dgm:pt>
    <dgm:pt modelId="{31ED87E8-5A40-417F-9ADE-86F0D56812F9}" type="pres">
      <dgm:prSet presAssocID="{B7BCC9F0-92F0-4980-B3EE-0CDF2EE15AF6}" presName="aSpace2" presStyleCnt="0"/>
      <dgm:spPr/>
    </dgm:pt>
    <dgm:pt modelId="{C53EFF53-81BD-42D5-81BF-03A8EC072353}" type="pres">
      <dgm:prSet presAssocID="{7F5C8F36-5506-4AE9-B22E-1EC90B05D109}" presName="childNode" presStyleLbl="node1" presStyleIdx="9" presStyleCnt="11">
        <dgm:presLayoutVars>
          <dgm:bulletEnabled val="1"/>
        </dgm:presLayoutVars>
      </dgm:prSet>
      <dgm:spPr/>
    </dgm:pt>
    <dgm:pt modelId="{500EC291-DBD2-44AF-A553-9AE2F05E124D}" type="pres">
      <dgm:prSet presAssocID="{7F5C8F36-5506-4AE9-B22E-1EC90B05D109}" presName="aSpace2" presStyleCnt="0"/>
      <dgm:spPr/>
    </dgm:pt>
    <dgm:pt modelId="{08E7FE95-9D90-4892-B0B1-68CC0A452317}" type="pres">
      <dgm:prSet presAssocID="{A3EF071F-371B-432A-9FC7-9D3317EFC152}" presName="childNode" presStyleLbl="node1" presStyleIdx="10" presStyleCnt="11">
        <dgm:presLayoutVars>
          <dgm:bulletEnabled val="1"/>
        </dgm:presLayoutVars>
      </dgm:prSet>
      <dgm:spPr/>
    </dgm:pt>
  </dgm:ptLst>
  <dgm:cxnLst>
    <dgm:cxn modelId="{8B9D7E02-D814-43DB-9F9C-D12EA937E919}" type="presOf" srcId="{A3EF071F-371B-432A-9FC7-9D3317EFC152}" destId="{08E7FE95-9D90-4892-B0B1-68CC0A452317}" srcOrd="0" destOrd="0" presId="urn:microsoft.com/office/officeart/2005/8/layout/lProcess2"/>
    <dgm:cxn modelId="{96140D0B-7E69-4CF1-96AD-F6C9C53B2745}" type="presOf" srcId="{97E59FEE-47DA-4AE1-BBD8-4964FEC36038}" destId="{A6A14B48-2A2B-4D59-8CAA-8ED9920A1FB1}" srcOrd="0" destOrd="0" presId="urn:microsoft.com/office/officeart/2005/8/layout/lProcess2"/>
    <dgm:cxn modelId="{A08A0E12-858A-486A-9DF9-7F9D98A5C6BE}" type="presOf" srcId="{B245CA6B-B520-43EE-B343-0DB9054FF8EC}" destId="{39C79A9C-6005-439B-B355-DFF1F785D0E5}" srcOrd="1" destOrd="0" presId="urn:microsoft.com/office/officeart/2005/8/layout/lProcess2"/>
    <dgm:cxn modelId="{29F9D916-CE3D-41C2-AEB2-6336CFD32042}" srcId="{D929B0EC-24C2-49EB-A1F2-17AB8DEBF576}" destId="{216E0A14-06C0-4132-A2F1-0B6F9D44150B}" srcOrd="0" destOrd="0" parTransId="{02FC5333-F922-4B60-A1EC-F16EBABC58FF}" sibTransId="{24DB8D0E-73A5-40BB-BBAC-C91940E88072}"/>
    <dgm:cxn modelId="{4C82F519-9E06-4697-9058-E7EA1F3E57CA}" srcId="{9B45A924-EC56-48EE-A432-D65FF397A6BF}" destId="{7F5C8F36-5506-4AE9-B22E-1EC90B05D109}" srcOrd="1" destOrd="0" parTransId="{CED77695-DDD3-4F58-B86A-3126AA68BA85}" sibTransId="{81300EDE-CB5A-47E5-93A6-D1AF375A4649}"/>
    <dgm:cxn modelId="{1B3EC82C-1142-40D1-A0BF-D9C6BB993F4E}" srcId="{B245CA6B-B520-43EE-B343-0DB9054FF8EC}" destId="{97E59FEE-47DA-4AE1-BBD8-4964FEC36038}" srcOrd="0" destOrd="0" parTransId="{22301869-EBE3-446D-AF5B-A7AD90DCF237}" sibTransId="{989C25B6-2270-4486-B7D5-96F3D0746348}"/>
    <dgm:cxn modelId="{FD52B52D-0C17-4015-BC8D-F02F392EBF59}" type="presOf" srcId="{87658784-2071-4A59-A2BF-D23DA47A2DC8}" destId="{AC0931BB-4FAF-4E39-8534-11BB122AD652}" srcOrd="0" destOrd="0" presId="urn:microsoft.com/office/officeart/2005/8/layout/lProcess2"/>
    <dgm:cxn modelId="{0C805431-DA0F-4BE2-AD1C-291B5D3BFC26}" type="presOf" srcId="{B7BCC9F0-92F0-4980-B3EE-0CDF2EE15AF6}" destId="{BB615FA5-2E11-4CA7-B23E-A50274099BC0}" srcOrd="0" destOrd="0" presId="urn:microsoft.com/office/officeart/2005/8/layout/lProcess2"/>
    <dgm:cxn modelId="{ABCAD534-FD3C-4170-91A1-AFFD387B5665}" type="presOf" srcId="{D929B0EC-24C2-49EB-A1F2-17AB8DEBF576}" destId="{70EBB1CD-0BB8-478B-813B-9C9B38E22522}" srcOrd="0" destOrd="0" presId="urn:microsoft.com/office/officeart/2005/8/layout/lProcess2"/>
    <dgm:cxn modelId="{E688D438-6066-425C-990E-659ECDCAA47F}" srcId="{D929B0EC-24C2-49EB-A1F2-17AB8DEBF576}" destId="{34736222-B7AC-4CB7-98C2-198532810171}" srcOrd="1" destOrd="0" parTransId="{D9677C9C-1BCF-4602-BC3B-C5AB5E432969}" sibTransId="{F4214968-E96C-4756-A211-88F9C9AE05DB}"/>
    <dgm:cxn modelId="{807ADB39-59D7-4EA2-940F-FD200F8DC123}" srcId="{B245CA6B-B520-43EE-B343-0DB9054FF8EC}" destId="{C1415753-AB01-4E9F-9E5B-6DF7B2EC5C33}" srcOrd="2" destOrd="0" parTransId="{6097A530-FFBA-4972-9672-87EA7730639A}" sibTransId="{41A8DF2F-ABCE-428F-8A3A-48870B1EE56D}"/>
    <dgm:cxn modelId="{D9CB965C-9714-4323-B658-A88CE3FBF904}" type="presOf" srcId="{B245CA6B-B520-43EE-B343-0DB9054FF8EC}" destId="{81700A08-1489-47AA-AF03-14139D463C74}" srcOrd="0" destOrd="0" presId="urn:microsoft.com/office/officeart/2005/8/layout/lProcess2"/>
    <dgm:cxn modelId="{B82A5762-FB5F-41BB-8ADC-8A2835EB7832}" type="presOf" srcId="{17503AD3-A51C-40E6-9D32-A88D7427D157}" destId="{B39CC64C-F9F5-4FE5-B2B5-B0655AC5D37C}" srcOrd="1" destOrd="0" presId="urn:microsoft.com/office/officeart/2005/8/layout/lProcess2"/>
    <dgm:cxn modelId="{50D79C42-AECE-47BE-B7F2-73454B354F51}" type="presOf" srcId="{C1415753-AB01-4E9F-9E5B-6DF7B2EC5C33}" destId="{E0514E22-729C-4410-91C8-DA72B66B6463}" srcOrd="0" destOrd="0" presId="urn:microsoft.com/office/officeart/2005/8/layout/lProcess2"/>
    <dgm:cxn modelId="{D1856175-FD65-4A44-8D11-6DFB4F885D79}" srcId="{B245CA6B-B520-43EE-B343-0DB9054FF8EC}" destId="{31FB9647-7ADE-48D8-8084-85306DE29229}" srcOrd="1" destOrd="0" parTransId="{C7F6D285-2DC0-4CC4-9770-77B43C774F5D}" sibTransId="{2AEBEA6C-59AA-41F3-B4B0-EEB72B28986D}"/>
    <dgm:cxn modelId="{53C13C83-CD3D-40BB-ABD5-8947DEBEE2C5}" type="presOf" srcId="{CBF29E1A-1455-41C4-A328-893EC34DA350}" destId="{35177E8A-DE46-4F64-B0FC-02AD72DEFD42}" srcOrd="0" destOrd="0" presId="urn:microsoft.com/office/officeart/2005/8/layout/lProcess2"/>
    <dgm:cxn modelId="{DF042D88-B662-4146-9754-61C2D7BF2BD0}" srcId="{9B45A924-EC56-48EE-A432-D65FF397A6BF}" destId="{B7BCC9F0-92F0-4980-B3EE-0CDF2EE15AF6}" srcOrd="0" destOrd="0" parTransId="{AB61A5BF-55B2-46FD-9E65-91E9F13DCD52}" sibTransId="{30241B16-FB1D-4092-939A-F019B14DC5E0}"/>
    <dgm:cxn modelId="{48859988-8D4C-43A3-9725-393FBE73E744}" type="presOf" srcId="{17503AD3-A51C-40E6-9D32-A88D7427D157}" destId="{CE479CE9-1504-4630-92D2-8577622457B6}" srcOrd="0" destOrd="0" presId="urn:microsoft.com/office/officeart/2005/8/layout/lProcess2"/>
    <dgm:cxn modelId="{19A0778D-753C-410A-B786-D57BBFC7330B}" srcId="{D82B0B6A-EE6E-437B-933E-A2142E50FA93}" destId="{9B45A924-EC56-48EE-A432-D65FF397A6BF}" srcOrd="3" destOrd="0" parTransId="{0C89EF67-E548-40FA-8823-96E67B89F45E}" sibTransId="{E0E70503-8B5C-4C3D-AFC7-A5DE84340002}"/>
    <dgm:cxn modelId="{701E1990-1206-4BE5-9D04-ADD3C04E5106}" type="presOf" srcId="{31FB9647-7ADE-48D8-8084-85306DE29229}" destId="{C9D1B897-A6CF-4DFE-8327-6BC0FB2929CD}" srcOrd="0" destOrd="0" presId="urn:microsoft.com/office/officeart/2005/8/layout/lProcess2"/>
    <dgm:cxn modelId="{BD6E8BAE-68F5-45F8-B98D-522ECBEFA46E}" type="presOf" srcId="{216E0A14-06C0-4132-A2F1-0B6F9D44150B}" destId="{65C937D8-EB2F-4A59-B863-02929DC62AE3}" srcOrd="0" destOrd="0" presId="urn:microsoft.com/office/officeart/2005/8/layout/lProcess2"/>
    <dgm:cxn modelId="{10D5FEB6-0683-447B-95A8-8FBF875ECF5A}" type="presOf" srcId="{B6A06F67-1B49-4CCF-95BB-E2DE44B3E7F1}" destId="{C6866409-DAC3-4233-B85D-96335F1318F7}" srcOrd="0" destOrd="0" presId="urn:microsoft.com/office/officeart/2005/8/layout/lProcess2"/>
    <dgm:cxn modelId="{727CA2BF-FC4F-492B-89AF-128F94C2C383}" srcId="{D929B0EC-24C2-49EB-A1F2-17AB8DEBF576}" destId="{CBF29E1A-1455-41C4-A328-893EC34DA350}" srcOrd="2" destOrd="0" parTransId="{09CBE494-DE96-40F5-906D-E7533346240E}" sibTransId="{2AB2A701-32CD-4737-8258-CF17D63FE611}"/>
    <dgm:cxn modelId="{CFE88AC4-29BE-4CF5-80A7-D17306BCF50C}" type="presOf" srcId="{D82B0B6A-EE6E-437B-933E-A2142E50FA93}" destId="{83FEBE7F-AA1E-4240-9889-0FA490F74667}" srcOrd="0" destOrd="0" presId="urn:microsoft.com/office/officeart/2005/8/layout/lProcess2"/>
    <dgm:cxn modelId="{4C922DD7-B27B-4FA3-AE59-E32376C2ABBB}" type="presOf" srcId="{D929B0EC-24C2-49EB-A1F2-17AB8DEBF576}" destId="{8EA40A73-7C98-476B-B863-49B3994225F5}" srcOrd="1" destOrd="0" presId="urn:microsoft.com/office/officeart/2005/8/layout/lProcess2"/>
    <dgm:cxn modelId="{7A5205D8-79CC-4D6E-8AA2-D2F12B899AE5}" srcId="{D82B0B6A-EE6E-437B-933E-A2142E50FA93}" destId="{17503AD3-A51C-40E6-9D32-A88D7427D157}" srcOrd="1" destOrd="0" parTransId="{1A2C099E-081F-4420-A2B8-9C721512354F}" sibTransId="{59DE15CE-9F30-4202-A9A1-BE528EC1E56B}"/>
    <dgm:cxn modelId="{28F575DB-55D4-4A57-AECD-8060EE14BABC}" srcId="{17503AD3-A51C-40E6-9D32-A88D7427D157}" destId="{B6A06F67-1B49-4CCF-95BB-E2DE44B3E7F1}" srcOrd="0" destOrd="0" parTransId="{6893C8E7-98E2-450E-9630-C8A3F02E23E3}" sibTransId="{770BAFED-A690-4A65-80EF-200D5ACEB88B}"/>
    <dgm:cxn modelId="{EBFCABDC-150D-42C6-B2BB-EFDB60C10FC3}" srcId="{9B45A924-EC56-48EE-A432-D65FF397A6BF}" destId="{A3EF071F-371B-432A-9FC7-9D3317EFC152}" srcOrd="2" destOrd="0" parTransId="{9A65DBDC-63A8-4FB4-A145-26C46B6A6AA9}" sibTransId="{D74A2FC5-3F62-4A6C-81BB-F2F5A403B621}"/>
    <dgm:cxn modelId="{134DD3DC-CF14-47AB-90DF-1A5C4E649A41}" srcId="{D82B0B6A-EE6E-437B-933E-A2142E50FA93}" destId="{B245CA6B-B520-43EE-B343-0DB9054FF8EC}" srcOrd="0" destOrd="0" parTransId="{A2A71A08-2AB6-431C-B480-8951378C5312}" sibTransId="{E645118E-4027-4862-9786-DB498214B6B0}"/>
    <dgm:cxn modelId="{AA0181DD-EAAA-4918-A0E2-736D94640161}" type="presOf" srcId="{9B45A924-EC56-48EE-A432-D65FF397A6BF}" destId="{EC3B12E0-D687-49C2-BF33-51BFDD47BC5F}" srcOrd="1" destOrd="0" presId="urn:microsoft.com/office/officeart/2005/8/layout/lProcess2"/>
    <dgm:cxn modelId="{7F93B8E4-575C-4466-B62D-5184209CFA19}" srcId="{D82B0B6A-EE6E-437B-933E-A2142E50FA93}" destId="{D929B0EC-24C2-49EB-A1F2-17AB8DEBF576}" srcOrd="2" destOrd="0" parTransId="{2BEAC016-9966-4692-B581-987298EEA87D}" sibTransId="{AB926A00-E0F3-43F4-990A-E40F34B8F481}"/>
    <dgm:cxn modelId="{E081BFE4-E65C-4B55-A1A3-EF2902F26BE3}" srcId="{17503AD3-A51C-40E6-9D32-A88D7427D157}" destId="{87658784-2071-4A59-A2BF-D23DA47A2DC8}" srcOrd="1" destOrd="0" parTransId="{9C38ABB3-5C5D-4D99-B623-6EC03F1D198A}" sibTransId="{FD252B6B-10A3-45A2-AD57-F3FF8D13F48C}"/>
    <dgm:cxn modelId="{B2E701E7-94CC-448F-97C0-0E72BFFEA86B}" type="presOf" srcId="{7F5C8F36-5506-4AE9-B22E-1EC90B05D109}" destId="{C53EFF53-81BD-42D5-81BF-03A8EC072353}" srcOrd="0" destOrd="0" presId="urn:microsoft.com/office/officeart/2005/8/layout/lProcess2"/>
    <dgm:cxn modelId="{208E33EB-9F23-460A-B286-7D2711D298C6}" type="presOf" srcId="{9B45A924-EC56-48EE-A432-D65FF397A6BF}" destId="{F90579DD-7F69-4E2C-B9FE-0D97E24891BB}" srcOrd="0" destOrd="0" presId="urn:microsoft.com/office/officeart/2005/8/layout/lProcess2"/>
    <dgm:cxn modelId="{EEF742FB-962D-438C-B0A4-4DAD071B7E62}" type="presOf" srcId="{34736222-B7AC-4CB7-98C2-198532810171}" destId="{A0FBAAA9-1D04-42B3-A727-56E03ABE605E}" srcOrd="0" destOrd="0" presId="urn:microsoft.com/office/officeart/2005/8/layout/lProcess2"/>
    <dgm:cxn modelId="{F311CFC3-D875-4410-9A6C-F55291715147}" type="presParOf" srcId="{83FEBE7F-AA1E-4240-9889-0FA490F74667}" destId="{BB6272B8-CD84-47C7-95EB-98546BB3222E}" srcOrd="0" destOrd="0" presId="urn:microsoft.com/office/officeart/2005/8/layout/lProcess2"/>
    <dgm:cxn modelId="{BB9C8EA9-E06D-4C46-945B-7B0200028E0C}" type="presParOf" srcId="{BB6272B8-CD84-47C7-95EB-98546BB3222E}" destId="{81700A08-1489-47AA-AF03-14139D463C74}" srcOrd="0" destOrd="0" presId="urn:microsoft.com/office/officeart/2005/8/layout/lProcess2"/>
    <dgm:cxn modelId="{4B0B4681-C99F-4BB1-A25F-0D55A1D04463}" type="presParOf" srcId="{BB6272B8-CD84-47C7-95EB-98546BB3222E}" destId="{39C79A9C-6005-439B-B355-DFF1F785D0E5}" srcOrd="1" destOrd="0" presId="urn:microsoft.com/office/officeart/2005/8/layout/lProcess2"/>
    <dgm:cxn modelId="{2FD6097C-EF2D-4297-9F2E-B9D164D087A8}" type="presParOf" srcId="{BB6272B8-CD84-47C7-95EB-98546BB3222E}" destId="{30316B4F-03E1-4005-823A-BD74675AA305}" srcOrd="2" destOrd="0" presId="urn:microsoft.com/office/officeart/2005/8/layout/lProcess2"/>
    <dgm:cxn modelId="{3217ACD6-D2E9-47BA-9079-39529578A653}" type="presParOf" srcId="{30316B4F-03E1-4005-823A-BD74675AA305}" destId="{D2D39BE0-D490-4F14-9561-17C39EC1D3FF}" srcOrd="0" destOrd="0" presId="urn:microsoft.com/office/officeart/2005/8/layout/lProcess2"/>
    <dgm:cxn modelId="{D527FEB0-05C6-4EB6-9B1F-79D3035CD2E3}" type="presParOf" srcId="{D2D39BE0-D490-4F14-9561-17C39EC1D3FF}" destId="{A6A14B48-2A2B-4D59-8CAA-8ED9920A1FB1}" srcOrd="0" destOrd="0" presId="urn:microsoft.com/office/officeart/2005/8/layout/lProcess2"/>
    <dgm:cxn modelId="{EFC26BB6-CF59-44D2-8C72-561AF6444C04}" type="presParOf" srcId="{D2D39BE0-D490-4F14-9561-17C39EC1D3FF}" destId="{204BF607-5274-4881-A9DF-1156E2B02A50}" srcOrd="1" destOrd="0" presId="urn:microsoft.com/office/officeart/2005/8/layout/lProcess2"/>
    <dgm:cxn modelId="{3DBEB742-BCD1-41BF-A582-806C656F3063}" type="presParOf" srcId="{D2D39BE0-D490-4F14-9561-17C39EC1D3FF}" destId="{C9D1B897-A6CF-4DFE-8327-6BC0FB2929CD}" srcOrd="2" destOrd="0" presId="urn:microsoft.com/office/officeart/2005/8/layout/lProcess2"/>
    <dgm:cxn modelId="{44336D41-C714-4FCB-BF56-04442AE17F01}" type="presParOf" srcId="{D2D39BE0-D490-4F14-9561-17C39EC1D3FF}" destId="{B7088039-9249-4DEE-A567-A43FFCE98748}" srcOrd="3" destOrd="0" presId="urn:microsoft.com/office/officeart/2005/8/layout/lProcess2"/>
    <dgm:cxn modelId="{38C7EF91-55D7-458F-AE31-5EF075242369}" type="presParOf" srcId="{D2D39BE0-D490-4F14-9561-17C39EC1D3FF}" destId="{E0514E22-729C-4410-91C8-DA72B66B6463}" srcOrd="4" destOrd="0" presId="urn:microsoft.com/office/officeart/2005/8/layout/lProcess2"/>
    <dgm:cxn modelId="{59627142-00ED-4FF9-8989-D606D6691DF3}" type="presParOf" srcId="{83FEBE7F-AA1E-4240-9889-0FA490F74667}" destId="{36EC08C1-6D30-4D41-A13C-F320DCFC7534}" srcOrd="1" destOrd="0" presId="urn:microsoft.com/office/officeart/2005/8/layout/lProcess2"/>
    <dgm:cxn modelId="{AC82DB53-B6A3-44D6-9180-3E1E698A49EA}" type="presParOf" srcId="{83FEBE7F-AA1E-4240-9889-0FA490F74667}" destId="{C69A284A-19B0-4BE4-99E7-93A604DB6FC8}" srcOrd="2" destOrd="0" presId="urn:microsoft.com/office/officeart/2005/8/layout/lProcess2"/>
    <dgm:cxn modelId="{84835B55-95B7-4BAE-BE41-4DD80882564B}" type="presParOf" srcId="{C69A284A-19B0-4BE4-99E7-93A604DB6FC8}" destId="{CE479CE9-1504-4630-92D2-8577622457B6}" srcOrd="0" destOrd="0" presId="urn:microsoft.com/office/officeart/2005/8/layout/lProcess2"/>
    <dgm:cxn modelId="{82941E9F-3B97-43FD-9143-D72C369C9A4A}" type="presParOf" srcId="{C69A284A-19B0-4BE4-99E7-93A604DB6FC8}" destId="{B39CC64C-F9F5-4FE5-B2B5-B0655AC5D37C}" srcOrd="1" destOrd="0" presId="urn:microsoft.com/office/officeart/2005/8/layout/lProcess2"/>
    <dgm:cxn modelId="{47EF3005-3E06-4798-A91E-3AA929CC6DE2}" type="presParOf" srcId="{C69A284A-19B0-4BE4-99E7-93A604DB6FC8}" destId="{07303BAD-C6EE-4A05-A07B-C01A391466C9}" srcOrd="2" destOrd="0" presId="urn:microsoft.com/office/officeart/2005/8/layout/lProcess2"/>
    <dgm:cxn modelId="{0C05EBCC-06DE-44D0-A04B-1DCB9F67F977}" type="presParOf" srcId="{07303BAD-C6EE-4A05-A07B-C01A391466C9}" destId="{92440ECA-4505-4792-97E2-0368C3EF76E6}" srcOrd="0" destOrd="0" presId="urn:microsoft.com/office/officeart/2005/8/layout/lProcess2"/>
    <dgm:cxn modelId="{5A4E6D8E-CA01-4BFA-8F34-92404C3BABF6}" type="presParOf" srcId="{92440ECA-4505-4792-97E2-0368C3EF76E6}" destId="{C6866409-DAC3-4233-B85D-96335F1318F7}" srcOrd="0" destOrd="0" presId="urn:microsoft.com/office/officeart/2005/8/layout/lProcess2"/>
    <dgm:cxn modelId="{22135746-8E5F-44D9-9002-9C3C3D29719A}" type="presParOf" srcId="{92440ECA-4505-4792-97E2-0368C3EF76E6}" destId="{C400D0DF-D3DE-4A90-8336-E662B39935FB}" srcOrd="1" destOrd="0" presId="urn:microsoft.com/office/officeart/2005/8/layout/lProcess2"/>
    <dgm:cxn modelId="{F598A5DE-0AE6-429A-AD42-85B782AD71CF}" type="presParOf" srcId="{92440ECA-4505-4792-97E2-0368C3EF76E6}" destId="{AC0931BB-4FAF-4E39-8534-11BB122AD652}" srcOrd="2" destOrd="0" presId="urn:microsoft.com/office/officeart/2005/8/layout/lProcess2"/>
    <dgm:cxn modelId="{050CCB78-4F57-4B87-A55C-5A49E8511A62}" type="presParOf" srcId="{83FEBE7F-AA1E-4240-9889-0FA490F74667}" destId="{91303F45-3A60-41AE-9EAF-A3A3293AB816}" srcOrd="3" destOrd="0" presId="urn:microsoft.com/office/officeart/2005/8/layout/lProcess2"/>
    <dgm:cxn modelId="{36F66DDF-11CC-42EC-AB29-56BFDDE483AD}" type="presParOf" srcId="{83FEBE7F-AA1E-4240-9889-0FA490F74667}" destId="{68FFA895-F2C8-4A3E-BF48-ECA7FC217B0C}" srcOrd="4" destOrd="0" presId="urn:microsoft.com/office/officeart/2005/8/layout/lProcess2"/>
    <dgm:cxn modelId="{C81556BE-3D2A-4241-994F-83CA178C339E}" type="presParOf" srcId="{68FFA895-F2C8-4A3E-BF48-ECA7FC217B0C}" destId="{70EBB1CD-0BB8-478B-813B-9C9B38E22522}" srcOrd="0" destOrd="0" presId="urn:microsoft.com/office/officeart/2005/8/layout/lProcess2"/>
    <dgm:cxn modelId="{5C15520A-5039-4E77-86F1-F7E49630B1E4}" type="presParOf" srcId="{68FFA895-F2C8-4A3E-BF48-ECA7FC217B0C}" destId="{8EA40A73-7C98-476B-B863-49B3994225F5}" srcOrd="1" destOrd="0" presId="urn:microsoft.com/office/officeart/2005/8/layout/lProcess2"/>
    <dgm:cxn modelId="{BD9C4424-DBBD-46F8-A6C8-F40A46DDBBC5}" type="presParOf" srcId="{68FFA895-F2C8-4A3E-BF48-ECA7FC217B0C}" destId="{52BAE871-A6C9-417F-8BE5-57868CFDB1E0}" srcOrd="2" destOrd="0" presId="urn:microsoft.com/office/officeart/2005/8/layout/lProcess2"/>
    <dgm:cxn modelId="{488D778D-6DA6-4AFB-B3E2-2C043EDD14D3}" type="presParOf" srcId="{52BAE871-A6C9-417F-8BE5-57868CFDB1E0}" destId="{C02EEECE-E421-4981-8BC2-167B875EC7B9}" srcOrd="0" destOrd="0" presId="urn:microsoft.com/office/officeart/2005/8/layout/lProcess2"/>
    <dgm:cxn modelId="{79CE051E-14DB-410F-BFB3-9F433E0520FA}" type="presParOf" srcId="{C02EEECE-E421-4981-8BC2-167B875EC7B9}" destId="{65C937D8-EB2F-4A59-B863-02929DC62AE3}" srcOrd="0" destOrd="0" presId="urn:microsoft.com/office/officeart/2005/8/layout/lProcess2"/>
    <dgm:cxn modelId="{442E9BD2-0BE3-4E32-B75D-C57B436C09AB}" type="presParOf" srcId="{C02EEECE-E421-4981-8BC2-167B875EC7B9}" destId="{7C8F734F-D3E9-4E55-B933-17788338450D}" srcOrd="1" destOrd="0" presId="urn:microsoft.com/office/officeart/2005/8/layout/lProcess2"/>
    <dgm:cxn modelId="{88B003D5-EE0E-48CA-B0BF-1192D422A5E9}" type="presParOf" srcId="{C02EEECE-E421-4981-8BC2-167B875EC7B9}" destId="{A0FBAAA9-1D04-42B3-A727-56E03ABE605E}" srcOrd="2" destOrd="0" presId="urn:microsoft.com/office/officeart/2005/8/layout/lProcess2"/>
    <dgm:cxn modelId="{ACE89866-8B70-40A3-AD20-EADDBFEA539D}" type="presParOf" srcId="{C02EEECE-E421-4981-8BC2-167B875EC7B9}" destId="{EC31C1EE-42C5-4AA4-8EE4-3D91ACA9DF2D}" srcOrd="3" destOrd="0" presId="urn:microsoft.com/office/officeart/2005/8/layout/lProcess2"/>
    <dgm:cxn modelId="{10B38544-ED36-4657-91F9-EAE52D6845F5}" type="presParOf" srcId="{C02EEECE-E421-4981-8BC2-167B875EC7B9}" destId="{35177E8A-DE46-4F64-B0FC-02AD72DEFD42}" srcOrd="4" destOrd="0" presId="urn:microsoft.com/office/officeart/2005/8/layout/lProcess2"/>
    <dgm:cxn modelId="{E632739B-827A-4597-B2E3-2BB28C187D13}" type="presParOf" srcId="{83FEBE7F-AA1E-4240-9889-0FA490F74667}" destId="{88DE57C9-F820-4F4A-8361-F6A3969214F1}" srcOrd="5" destOrd="0" presId="urn:microsoft.com/office/officeart/2005/8/layout/lProcess2"/>
    <dgm:cxn modelId="{9D967390-CE22-4CF7-B96A-6EF71524D2C9}" type="presParOf" srcId="{83FEBE7F-AA1E-4240-9889-0FA490F74667}" destId="{D7EA567D-F674-4FD1-941C-1594E3DE1300}" srcOrd="6" destOrd="0" presId="urn:microsoft.com/office/officeart/2005/8/layout/lProcess2"/>
    <dgm:cxn modelId="{3AC2199E-1C7C-499B-8A33-363E82ABC9A4}" type="presParOf" srcId="{D7EA567D-F674-4FD1-941C-1594E3DE1300}" destId="{F90579DD-7F69-4E2C-B9FE-0D97E24891BB}" srcOrd="0" destOrd="0" presId="urn:microsoft.com/office/officeart/2005/8/layout/lProcess2"/>
    <dgm:cxn modelId="{3B5925F0-7B10-4EEC-9332-21FF7247D402}" type="presParOf" srcId="{D7EA567D-F674-4FD1-941C-1594E3DE1300}" destId="{EC3B12E0-D687-49C2-BF33-51BFDD47BC5F}" srcOrd="1" destOrd="0" presId="urn:microsoft.com/office/officeart/2005/8/layout/lProcess2"/>
    <dgm:cxn modelId="{22319F21-77F2-4329-947C-FCEAD595FD68}" type="presParOf" srcId="{D7EA567D-F674-4FD1-941C-1594E3DE1300}" destId="{B35DEF3A-E0DE-4238-AEC0-EA2B620594FC}" srcOrd="2" destOrd="0" presId="urn:microsoft.com/office/officeart/2005/8/layout/lProcess2"/>
    <dgm:cxn modelId="{87F19648-87C4-448A-A96C-1203CEFF6368}" type="presParOf" srcId="{B35DEF3A-E0DE-4238-AEC0-EA2B620594FC}" destId="{10E44144-F7D7-454A-A686-215C6C6BA720}" srcOrd="0" destOrd="0" presId="urn:microsoft.com/office/officeart/2005/8/layout/lProcess2"/>
    <dgm:cxn modelId="{83D8EE4E-BBD8-4742-82A7-374459297236}" type="presParOf" srcId="{10E44144-F7D7-454A-A686-215C6C6BA720}" destId="{BB615FA5-2E11-4CA7-B23E-A50274099BC0}" srcOrd="0" destOrd="0" presId="urn:microsoft.com/office/officeart/2005/8/layout/lProcess2"/>
    <dgm:cxn modelId="{5735A492-191B-4930-A7F2-1321381CADDF}" type="presParOf" srcId="{10E44144-F7D7-454A-A686-215C6C6BA720}" destId="{31ED87E8-5A40-417F-9ADE-86F0D56812F9}" srcOrd="1" destOrd="0" presId="urn:microsoft.com/office/officeart/2005/8/layout/lProcess2"/>
    <dgm:cxn modelId="{AAB2C6B5-2ACA-45A2-A5E5-42B9C860C8B9}" type="presParOf" srcId="{10E44144-F7D7-454A-A686-215C6C6BA720}" destId="{C53EFF53-81BD-42D5-81BF-03A8EC072353}" srcOrd="2" destOrd="0" presId="urn:microsoft.com/office/officeart/2005/8/layout/lProcess2"/>
    <dgm:cxn modelId="{817908CF-EF1C-404A-9FDD-2DA2DBDE2458}" type="presParOf" srcId="{10E44144-F7D7-454A-A686-215C6C6BA720}" destId="{500EC291-DBD2-44AF-A553-9AE2F05E124D}" srcOrd="3" destOrd="0" presId="urn:microsoft.com/office/officeart/2005/8/layout/lProcess2"/>
    <dgm:cxn modelId="{7BF3E548-A326-4966-96A3-CC66B44A557C}" type="presParOf" srcId="{10E44144-F7D7-454A-A686-215C6C6BA720}" destId="{08E7FE95-9D90-4892-B0B1-68CC0A452317}"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E5FD1B-29AB-4318-8799-05D27A7DB40A}"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38ACC66D-07B4-44AD-99A2-FE1103728BBA}">
      <dgm:prSet phldrT="[Text]" custT="1"/>
      <dgm:spPr/>
      <dgm:t>
        <a:bodyPr/>
        <a:lstStyle/>
        <a:p>
          <a:r>
            <a:rPr lang="en-US" sz="1400" b="1">
              <a:latin typeface="+mj-lt"/>
            </a:rPr>
            <a:t>Alicia</a:t>
          </a:r>
        </a:p>
        <a:p>
          <a:r>
            <a:rPr lang="en-US" sz="1400">
              <a:latin typeface="+mj-lt"/>
            </a:rPr>
            <a:t>Culture barer</a:t>
          </a:r>
        </a:p>
        <a:p>
          <a:r>
            <a:rPr lang="en-US" sz="1400">
              <a:latin typeface="+mj-lt"/>
            </a:rPr>
            <a:t>Technical</a:t>
          </a:r>
        </a:p>
        <a:p>
          <a:r>
            <a:rPr lang="en-US" sz="1400">
              <a:latin typeface="+mj-lt"/>
            </a:rPr>
            <a:t>Efficient</a:t>
          </a:r>
          <a:endParaRPr lang="en-US" sz="1400" dirty="0">
            <a:latin typeface="+mj-lt"/>
          </a:endParaRPr>
        </a:p>
      </dgm:t>
    </dgm:pt>
    <dgm:pt modelId="{EC64D955-3752-432B-B317-8BFC00472F02}" type="parTrans" cxnId="{8737538F-EE41-4525-9AA9-08B56203AD08}">
      <dgm:prSet/>
      <dgm:spPr/>
      <dgm:t>
        <a:bodyPr/>
        <a:lstStyle/>
        <a:p>
          <a:endParaRPr lang="en-US" sz="1400">
            <a:solidFill>
              <a:sysClr val="windowText" lastClr="000000"/>
            </a:solidFill>
            <a:latin typeface="+mj-lt"/>
          </a:endParaRPr>
        </a:p>
      </dgm:t>
    </dgm:pt>
    <dgm:pt modelId="{3663A660-EED0-4783-97E2-0493D32A8C81}" type="sibTrans" cxnId="{8737538F-EE41-4525-9AA9-08B56203AD08}">
      <dgm:prSet/>
      <dgm:spPr/>
      <dgm:t>
        <a:bodyPr/>
        <a:lstStyle/>
        <a:p>
          <a:endParaRPr lang="en-US" sz="1400">
            <a:solidFill>
              <a:sysClr val="windowText" lastClr="000000"/>
            </a:solidFill>
            <a:latin typeface="+mj-lt"/>
          </a:endParaRPr>
        </a:p>
      </dgm:t>
    </dgm:pt>
    <dgm:pt modelId="{D2321962-C838-42C7-AAA9-646CDF6E2C38}">
      <dgm:prSet phldrT="[Text]" custT="1"/>
      <dgm:spPr/>
      <dgm:t>
        <a:bodyPr/>
        <a:lstStyle/>
        <a:p>
          <a:r>
            <a:rPr lang="en-US" sz="1400" b="1">
              <a:latin typeface="+mj-lt"/>
            </a:rPr>
            <a:t>Brian</a:t>
          </a:r>
        </a:p>
        <a:p>
          <a:r>
            <a:rPr lang="en-US" sz="1400">
              <a:latin typeface="+mj-lt"/>
            </a:rPr>
            <a:t>Grant writing</a:t>
          </a:r>
        </a:p>
        <a:p>
          <a:r>
            <a:rPr lang="en-US" sz="1400">
              <a:latin typeface="+mj-lt"/>
            </a:rPr>
            <a:t>Legal knowledge</a:t>
          </a:r>
        </a:p>
        <a:p>
          <a:r>
            <a:rPr lang="en-US" sz="1400">
              <a:latin typeface="+mj-lt"/>
            </a:rPr>
            <a:t>Verbal communication</a:t>
          </a:r>
        </a:p>
      </dgm:t>
    </dgm:pt>
    <dgm:pt modelId="{9A057B21-5997-4C6E-9A02-018A75A28931}" type="parTrans" cxnId="{7DF2AAB4-F481-41F9-A74F-A93FB10A2A9D}">
      <dgm:prSet/>
      <dgm:spPr/>
      <dgm:t>
        <a:bodyPr/>
        <a:lstStyle/>
        <a:p>
          <a:endParaRPr lang="en-US" sz="1400">
            <a:solidFill>
              <a:sysClr val="windowText" lastClr="000000"/>
            </a:solidFill>
            <a:latin typeface="+mj-lt"/>
          </a:endParaRPr>
        </a:p>
      </dgm:t>
    </dgm:pt>
    <dgm:pt modelId="{23064598-3C16-440C-A8E2-8DAE0BCBBF5B}" type="sibTrans" cxnId="{7DF2AAB4-F481-41F9-A74F-A93FB10A2A9D}">
      <dgm:prSet/>
      <dgm:spPr/>
      <dgm:t>
        <a:bodyPr/>
        <a:lstStyle/>
        <a:p>
          <a:endParaRPr lang="en-US" sz="1400">
            <a:solidFill>
              <a:sysClr val="windowText" lastClr="000000"/>
            </a:solidFill>
            <a:latin typeface="+mj-lt"/>
          </a:endParaRPr>
        </a:p>
      </dgm:t>
    </dgm:pt>
    <dgm:pt modelId="{2C57B98B-2434-4C45-BDAF-436FFE7E3155}">
      <dgm:prSet phldrT="[Text]" custT="1"/>
      <dgm:spPr/>
      <dgm:t>
        <a:bodyPr/>
        <a:lstStyle/>
        <a:p>
          <a:r>
            <a:rPr lang="en-US" sz="1400" b="1">
              <a:latin typeface="+mj-lt"/>
            </a:rPr>
            <a:t>Kelly</a:t>
          </a:r>
        </a:p>
        <a:p>
          <a:r>
            <a:rPr lang="en-US" sz="1400" b="0">
              <a:latin typeface="+mj-lt"/>
            </a:rPr>
            <a:t>Mental health/therapy background</a:t>
          </a:r>
        </a:p>
        <a:p>
          <a:r>
            <a:rPr lang="en-US" sz="1400" b="0">
              <a:latin typeface="+mj-lt"/>
            </a:rPr>
            <a:t>Good communication/coordination</a:t>
          </a:r>
        </a:p>
        <a:p>
          <a:r>
            <a:rPr lang="en-US" sz="1400" b="0">
              <a:latin typeface="+mj-lt"/>
            </a:rPr>
            <a:t>Ability to think outside the box</a:t>
          </a:r>
        </a:p>
      </dgm:t>
    </dgm:pt>
    <dgm:pt modelId="{651B0686-D597-4146-8D43-E63AD70869D0}" type="parTrans" cxnId="{B3894B61-B5D8-47EA-8999-4DA81AE3A1CA}">
      <dgm:prSet/>
      <dgm:spPr/>
      <dgm:t>
        <a:bodyPr/>
        <a:lstStyle/>
        <a:p>
          <a:endParaRPr lang="en-US" sz="1400">
            <a:solidFill>
              <a:sysClr val="windowText" lastClr="000000"/>
            </a:solidFill>
            <a:latin typeface="+mj-lt"/>
          </a:endParaRPr>
        </a:p>
      </dgm:t>
    </dgm:pt>
    <dgm:pt modelId="{20ADC6E0-3677-47FC-BA95-896F925AED01}" type="sibTrans" cxnId="{B3894B61-B5D8-47EA-8999-4DA81AE3A1CA}">
      <dgm:prSet/>
      <dgm:spPr/>
      <dgm:t>
        <a:bodyPr/>
        <a:lstStyle/>
        <a:p>
          <a:endParaRPr lang="en-US" sz="1400">
            <a:solidFill>
              <a:sysClr val="windowText" lastClr="000000"/>
            </a:solidFill>
            <a:latin typeface="+mj-lt"/>
          </a:endParaRPr>
        </a:p>
      </dgm:t>
    </dgm:pt>
    <dgm:pt modelId="{7D538654-F897-4D1D-97AC-B46147AEF3B0}">
      <dgm:prSet phldrT="[Text]" custT="1"/>
      <dgm:spPr/>
      <dgm:t>
        <a:bodyPr/>
        <a:lstStyle/>
        <a:p>
          <a:r>
            <a:rPr lang="en-US" sz="1400" b="1">
              <a:latin typeface="+mj-lt"/>
            </a:rPr>
            <a:t>Wendy</a:t>
          </a:r>
        </a:p>
        <a:p>
          <a:r>
            <a:rPr lang="en-US" sz="1400">
              <a:latin typeface="+mj-lt"/>
            </a:rPr>
            <a:t>Historical knowledge</a:t>
          </a:r>
        </a:p>
        <a:p>
          <a:r>
            <a:rPr lang="en-US" sz="1400">
              <a:latin typeface="+mj-lt"/>
            </a:rPr>
            <a:t>Criminal justice education</a:t>
          </a:r>
        </a:p>
        <a:p>
          <a:r>
            <a:rPr lang="en-US" sz="1400">
              <a:latin typeface="+mj-lt"/>
            </a:rPr>
            <a:t>Service to community</a:t>
          </a:r>
        </a:p>
      </dgm:t>
    </dgm:pt>
    <dgm:pt modelId="{46B25A44-1EDA-40C4-B588-3653ADE6CF1D}" type="parTrans" cxnId="{2EDE3F23-C24E-400D-BBFD-8C48D8FB8D6A}">
      <dgm:prSet/>
      <dgm:spPr/>
      <dgm:t>
        <a:bodyPr/>
        <a:lstStyle/>
        <a:p>
          <a:endParaRPr lang="en-US" sz="1400">
            <a:solidFill>
              <a:sysClr val="windowText" lastClr="000000"/>
            </a:solidFill>
            <a:latin typeface="+mj-lt"/>
          </a:endParaRPr>
        </a:p>
      </dgm:t>
    </dgm:pt>
    <dgm:pt modelId="{AEE59175-06AA-4BDA-B0AA-F78B65E623BE}" type="sibTrans" cxnId="{2EDE3F23-C24E-400D-BBFD-8C48D8FB8D6A}">
      <dgm:prSet/>
      <dgm:spPr/>
      <dgm:t>
        <a:bodyPr/>
        <a:lstStyle/>
        <a:p>
          <a:endParaRPr lang="en-US" sz="1400">
            <a:solidFill>
              <a:sysClr val="windowText" lastClr="000000"/>
            </a:solidFill>
            <a:latin typeface="+mj-lt"/>
          </a:endParaRPr>
        </a:p>
      </dgm:t>
    </dgm:pt>
    <dgm:pt modelId="{7D00275A-677B-4428-84B2-18D115541C56}">
      <dgm:prSet phldrT="[Text]" custT="1"/>
      <dgm:spPr/>
      <dgm:t>
        <a:bodyPr/>
        <a:lstStyle/>
        <a:p>
          <a:r>
            <a:rPr lang="en-US" sz="1400" b="1">
              <a:latin typeface="+mj-lt"/>
            </a:rPr>
            <a:t>Ben</a:t>
          </a:r>
        </a:p>
        <a:p>
          <a:r>
            <a:rPr lang="en-US" sz="1400">
              <a:latin typeface="+mj-lt"/>
            </a:rPr>
            <a:t>Fast learner</a:t>
          </a:r>
        </a:p>
        <a:p>
          <a:r>
            <a:rPr lang="en-US" sz="1400">
              <a:latin typeface="+mj-lt"/>
            </a:rPr>
            <a:t>Problem solver</a:t>
          </a:r>
        </a:p>
        <a:p>
          <a:r>
            <a:rPr lang="en-US" sz="1400">
              <a:latin typeface="+mj-lt"/>
            </a:rPr>
            <a:t>Honesty/integrity</a:t>
          </a:r>
          <a:endParaRPr lang="en-US" sz="1400" dirty="0">
            <a:latin typeface="+mj-lt"/>
          </a:endParaRPr>
        </a:p>
      </dgm:t>
    </dgm:pt>
    <dgm:pt modelId="{90D7C6B1-4CD1-4E65-9651-8AABEC1DD0A9}" type="parTrans" cxnId="{C5C8EE7A-7024-4C85-9883-8A2F606BDF95}">
      <dgm:prSet/>
      <dgm:spPr/>
      <dgm:t>
        <a:bodyPr/>
        <a:lstStyle/>
        <a:p>
          <a:endParaRPr lang="en-US" sz="1400"/>
        </a:p>
      </dgm:t>
    </dgm:pt>
    <dgm:pt modelId="{284ADD90-7FE5-4FF5-AAB1-B7F352011486}" type="sibTrans" cxnId="{C5C8EE7A-7024-4C85-9883-8A2F606BDF95}">
      <dgm:prSet/>
      <dgm:spPr/>
      <dgm:t>
        <a:bodyPr/>
        <a:lstStyle/>
        <a:p>
          <a:endParaRPr lang="en-US" sz="1400"/>
        </a:p>
      </dgm:t>
    </dgm:pt>
    <dgm:pt modelId="{3562F586-FFE4-4A99-BCC3-6DD39BD127F9}">
      <dgm:prSet phldrT="[Text]" custT="1"/>
      <dgm:spPr/>
      <dgm:t>
        <a:bodyPr/>
        <a:lstStyle/>
        <a:p>
          <a:r>
            <a:rPr lang="en-US" sz="1400" b="1">
              <a:latin typeface="+mj-lt"/>
            </a:rPr>
            <a:t>Fred</a:t>
          </a:r>
        </a:p>
        <a:p>
          <a:r>
            <a:rPr lang="en-US" sz="1400">
              <a:latin typeface="+mj-lt"/>
            </a:rPr>
            <a:t>Problem solver</a:t>
          </a:r>
        </a:p>
        <a:p>
          <a:r>
            <a:rPr lang="en-US" sz="1400">
              <a:latin typeface="+mj-lt"/>
            </a:rPr>
            <a:t>Enthusiastic researcher &amp; writer</a:t>
          </a:r>
        </a:p>
        <a:p>
          <a:r>
            <a:rPr lang="en-US" sz="1400">
              <a:latin typeface="+mj-lt"/>
            </a:rPr>
            <a:t>Experience with Tribes &amp; Indian law</a:t>
          </a:r>
          <a:endParaRPr lang="en-US" sz="1400" dirty="0">
            <a:latin typeface="+mj-lt"/>
          </a:endParaRPr>
        </a:p>
      </dgm:t>
    </dgm:pt>
    <dgm:pt modelId="{1336EDD5-C69C-43AD-9715-F9F4E11DC04B}" type="parTrans" cxnId="{3B5FB686-6A2B-42C5-9BE3-13B691A34487}">
      <dgm:prSet/>
      <dgm:spPr/>
      <dgm:t>
        <a:bodyPr/>
        <a:lstStyle/>
        <a:p>
          <a:endParaRPr lang="en-US" sz="1400"/>
        </a:p>
      </dgm:t>
    </dgm:pt>
    <dgm:pt modelId="{FB44A49B-39BD-4469-A38E-3D249FD5802A}" type="sibTrans" cxnId="{3B5FB686-6A2B-42C5-9BE3-13B691A34487}">
      <dgm:prSet/>
      <dgm:spPr/>
      <dgm:t>
        <a:bodyPr/>
        <a:lstStyle/>
        <a:p>
          <a:endParaRPr lang="en-US" sz="1400"/>
        </a:p>
      </dgm:t>
    </dgm:pt>
    <dgm:pt modelId="{9E9EB7EF-6354-4FA6-AC20-E540B1B43C38}">
      <dgm:prSet phldrT="[Text]" custT="1"/>
      <dgm:spPr/>
      <dgm:t>
        <a:bodyPr/>
        <a:lstStyle/>
        <a:p>
          <a:r>
            <a:rPr lang="en-US" sz="1400" b="1">
              <a:latin typeface="+mj-lt"/>
            </a:rPr>
            <a:t>Dawn</a:t>
          </a:r>
        </a:p>
        <a:p>
          <a:r>
            <a:rPr lang="en-US" sz="1400">
              <a:latin typeface="+mj-lt"/>
            </a:rPr>
            <a:t>Learner</a:t>
          </a:r>
        </a:p>
        <a:p>
          <a:r>
            <a:rPr lang="en-US" sz="1400">
              <a:latin typeface="+mj-lt"/>
            </a:rPr>
            <a:t>Flexible</a:t>
          </a:r>
        </a:p>
        <a:p>
          <a:r>
            <a:rPr lang="en-US" sz="1400">
              <a:latin typeface="+mj-lt"/>
            </a:rPr>
            <a:t>Written communication</a:t>
          </a:r>
        </a:p>
      </dgm:t>
    </dgm:pt>
    <dgm:pt modelId="{8736D22B-B228-401A-9F74-0F609A0787D2}" type="parTrans" cxnId="{ACB1C6C4-3C44-4C86-97F9-1C4239E663DB}">
      <dgm:prSet/>
      <dgm:spPr/>
      <dgm:t>
        <a:bodyPr/>
        <a:lstStyle/>
        <a:p>
          <a:endParaRPr lang="en-US" sz="1400"/>
        </a:p>
      </dgm:t>
    </dgm:pt>
    <dgm:pt modelId="{4731713E-533E-4A3B-BD90-9E3B9099800E}" type="sibTrans" cxnId="{ACB1C6C4-3C44-4C86-97F9-1C4239E663DB}">
      <dgm:prSet/>
      <dgm:spPr/>
      <dgm:t>
        <a:bodyPr/>
        <a:lstStyle/>
        <a:p>
          <a:endParaRPr lang="en-US" sz="1400"/>
        </a:p>
      </dgm:t>
    </dgm:pt>
    <dgm:pt modelId="{6A5AF882-7A77-4BCC-98A3-A9B3BA5F3F55}">
      <dgm:prSet phldrT="[Text]" custT="1"/>
      <dgm:spPr/>
      <dgm:t>
        <a:bodyPr/>
        <a:lstStyle/>
        <a:p>
          <a:r>
            <a:rPr lang="en-US" sz="1400" b="1">
              <a:latin typeface="+mj-lt"/>
            </a:rPr>
            <a:t>Marcia</a:t>
          </a:r>
        </a:p>
        <a:p>
          <a:r>
            <a:rPr lang="en-US" sz="1400">
              <a:latin typeface="+mj-lt"/>
            </a:rPr>
            <a:t>Good listening/ communication</a:t>
          </a:r>
        </a:p>
        <a:p>
          <a:r>
            <a:rPr lang="en-US" sz="1400">
              <a:latin typeface="+mj-lt"/>
            </a:rPr>
            <a:t>Creativity</a:t>
          </a:r>
        </a:p>
        <a:p>
          <a:r>
            <a:rPr lang="en-US" sz="1400">
              <a:latin typeface="+mj-lt"/>
            </a:rPr>
            <a:t>Multitasking</a:t>
          </a:r>
          <a:endParaRPr lang="en-US" sz="1400" dirty="0">
            <a:latin typeface="+mj-lt"/>
          </a:endParaRPr>
        </a:p>
      </dgm:t>
    </dgm:pt>
    <dgm:pt modelId="{66DB7107-69BC-4A71-A16C-D14DAD0548E8}" type="parTrans" cxnId="{0D3E581E-0D59-4BF6-8246-B1932371F479}">
      <dgm:prSet/>
      <dgm:spPr/>
      <dgm:t>
        <a:bodyPr/>
        <a:lstStyle/>
        <a:p>
          <a:endParaRPr lang="en-US" sz="1400"/>
        </a:p>
      </dgm:t>
    </dgm:pt>
    <dgm:pt modelId="{057AFEF1-4B62-4E7C-857D-5B40D0C4101B}" type="sibTrans" cxnId="{0D3E581E-0D59-4BF6-8246-B1932371F479}">
      <dgm:prSet/>
      <dgm:spPr/>
      <dgm:t>
        <a:bodyPr/>
        <a:lstStyle/>
        <a:p>
          <a:endParaRPr lang="en-US" sz="1400"/>
        </a:p>
      </dgm:t>
    </dgm:pt>
    <dgm:pt modelId="{55EA6544-445E-4347-AA8B-3DAF5FAFF35A}">
      <dgm:prSet phldrT="[Text]" custT="1"/>
      <dgm:spPr/>
      <dgm:t>
        <a:bodyPr/>
        <a:lstStyle/>
        <a:p>
          <a:r>
            <a:rPr lang="en-US" sz="1400" b="1">
              <a:latin typeface="+mj-lt"/>
            </a:rPr>
            <a:t>Sylvia</a:t>
          </a:r>
        </a:p>
        <a:p>
          <a:r>
            <a:rPr lang="en-US" sz="1400">
              <a:latin typeface="+mj-lt"/>
            </a:rPr>
            <a:t>Works well with others</a:t>
          </a:r>
        </a:p>
        <a:p>
          <a:r>
            <a:rPr lang="en-US" sz="1400">
              <a:latin typeface="+mj-lt"/>
            </a:rPr>
            <a:t>Creative</a:t>
          </a:r>
        </a:p>
        <a:p>
          <a:r>
            <a:rPr lang="en-US" sz="1400">
              <a:latin typeface="+mj-lt"/>
            </a:rPr>
            <a:t>Flexible</a:t>
          </a:r>
        </a:p>
      </dgm:t>
    </dgm:pt>
    <dgm:pt modelId="{0D176F0B-A0F5-4405-B905-B18C743C6FA3}" type="sibTrans" cxnId="{27D12446-686D-4CCB-9C9C-15A4DE56EC4A}">
      <dgm:prSet/>
      <dgm:spPr/>
      <dgm:t>
        <a:bodyPr/>
        <a:lstStyle/>
        <a:p>
          <a:endParaRPr lang="en-US" sz="1400"/>
        </a:p>
      </dgm:t>
    </dgm:pt>
    <dgm:pt modelId="{D723DA71-280B-4DEC-888B-23E403F0C7D0}" type="parTrans" cxnId="{27D12446-686D-4CCB-9C9C-15A4DE56EC4A}">
      <dgm:prSet/>
      <dgm:spPr/>
      <dgm:t>
        <a:bodyPr/>
        <a:lstStyle/>
        <a:p>
          <a:endParaRPr lang="en-US" sz="1400"/>
        </a:p>
      </dgm:t>
    </dgm:pt>
    <dgm:pt modelId="{3EA5E459-8A09-462F-9FB9-52D8A5BDA702}" type="pres">
      <dgm:prSet presAssocID="{7AE5FD1B-29AB-4318-8799-05D27A7DB40A}" presName="diagram" presStyleCnt="0">
        <dgm:presLayoutVars>
          <dgm:dir/>
          <dgm:resizeHandles val="exact"/>
        </dgm:presLayoutVars>
      </dgm:prSet>
      <dgm:spPr/>
    </dgm:pt>
    <dgm:pt modelId="{5B7ACCAF-E557-49C8-9499-272A7CCBF2B7}" type="pres">
      <dgm:prSet presAssocID="{38ACC66D-07B4-44AD-99A2-FE1103728BBA}" presName="node" presStyleLbl="node1" presStyleIdx="0" presStyleCnt="9">
        <dgm:presLayoutVars>
          <dgm:bulletEnabled val="1"/>
        </dgm:presLayoutVars>
      </dgm:prSet>
      <dgm:spPr/>
    </dgm:pt>
    <dgm:pt modelId="{FA2C7F17-2A49-4F6E-A665-FBAF9B742BD9}" type="pres">
      <dgm:prSet presAssocID="{3663A660-EED0-4783-97E2-0493D32A8C81}" presName="sibTrans" presStyleCnt="0"/>
      <dgm:spPr/>
    </dgm:pt>
    <dgm:pt modelId="{205240F5-9A62-480A-B6A5-AAC21625F552}" type="pres">
      <dgm:prSet presAssocID="{7D00275A-677B-4428-84B2-18D115541C56}" presName="node" presStyleLbl="node1" presStyleIdx="1" presStyleCnt="9">
        <dgm:presLayoutVars>
          <dgm:bulletEnabled val="1"/>
        </dgm:presLayoutVars>
      </dgm:prSet>
      <dgm:spPr/>
    </dgm:pt>
    <dgm:pt modelId="{690DFBE7-BFE2-4371-99AE-E4A837BC60E4}" type="pres">
      <dgm:prSet presAssocID="{284ADD90-7FE5-4FF5-AAB1-B7F352011486}" presName="sibTrans" presStyleCnt="0"/>
      <dgm:spPr/>
    </dgm:pt>
    <dgm:pt modelId="{96C2DA1E-1CB0-4D2E-B29F-44367BB187C2}" type="pres">
      <dgm:prSet presAssocID="{D2321962-C838-42C7-AAA9-646CDF6E2C38}" presName="node" presStyleLbl="node1" presStyleIdx="2" presStyleCnt="9">
        <dgm:presLayoutVars>
          <dgm:bulletEnabled val="1"/>
        </dgm:presLayoutVars>
      </dgm:prSet>
      <dgm:spPr/>
    </dgm:pt>
    <dgm:pt modelId="{A3DD25DD-8CF7-476F-A556-719FD77B6B91}" type="pres">
      <dgm:prSet presAssocID="{23064598-3C16-440C-A8E2-8DAE0BCBBF5B}" presName="sibTrans" presStyleCnt="0"/>
      <dgm:spPr/>
    </dgm:pt>
    <dgm:pt modelId="{0F4938A7-F0BD-4DF1-86A5-AA4A6555394C}" type="pres">
      <dgm:prSet presAssocID="{9E9EB7EF-6354-4FA6-AC20-E540B1B43C38}" presName="node" presStyleLbl="node1" presStyleIdx="3" presStyleCnt="9">
        <dgm:presLayoutVars>
          <dgm:bulletEnabled val="1"/>
        </dgm:presLayoutVars>
      </dgm:prSet>
      <dgm:spPr/>
    </dgm:pt>
    <dgm:pt modelId="{4CB0D65F-C384-49C6-A4FC-69ABE0E03D80}" type="pres">
      <dgm:prSet presAssocID="{4731713E-533E-4A3B-BD90-9E3B9099800E}" presName="sibTrans" presStyleCnt="0"/>
      <dgm:spPr/>
    </dgm:pt>
    <dgm:pt modelId="{DB72D54D-4427-4BCA-BF7C-22E2A35844EC}" type="pres">
      <dgm:prSet presAssocID="{3562F586-FFE4-4A99-BCC3-6DD39BD127F9}" presName="node" presStyleLbl="node1" presStyleIdx="4" presStyleCnt="9">
        <dgm:presLayoutVars>
          <dgm:bulletEnabled val="1"/>
        </dgm:presLayoutVars>
      </dgm:prSet>
      <dgm:spPr/>
    </dgm:pt>
    <dgm:pt modelId="{A242C5EE-1824-400E-A6B9-0D46B0497FF5}" type="pres">
      <dgm:prSet presAssocID="{FB44A49B-39BD-4469-A38E-3D249FD5802A}" presName="sibTrans" presStyleCnt="0"/>
      <dgm:spPr/>
    </dgm:pt>
    <dgm:pt modelId="{5EF82593-EE1B-4EFE-8A04-EF00501AAE10}" type="pres">
      <dgm:prSet presAssocID="{2C57B98B-2434-4C45-BDAF-436FFE7E3155}" presName="node" presStyleLbl="node1" presStyleIdx="5" presStyleCnt="9">
        <dgm:presLayoutVars>
          <dgm:bulletEnabled val="1"/>
        </dgm:presLayoutVars>
      </dgm:prSet>
      <dgm:spPr/>
    </dgm:pt>
    <dgm:pt modelId="{51A555EB-BC8B-4073-8AD8-A686EB0838BE}" type="pres">
      <dgm:prSet presAssocID="{20ADC6E0-3677-47FC-BA95-896F925AED01}" presName="sibTrans" presStyleCnt="0"/>
      <dgm:spPr/>
    </dgm:pt>
    <dgm:pt modelId="{8E2C657A-FA57-4918-8F6C-6FD0BD947020}" type="pres">
      <dgm:prSet presAssocID="{6A5AF882-7A77-4BCC-98A3-A9B3BA5F3F55}" presName="node" presStyleLbl="node1" presStyleIdx="6" presStyleCnt="9">
        <dgm:presLayoutVars>
          <dgm:bulletEnabled val="1"/>
        </dgm:presLayoutVars>
      </dgm:prSet>
      <dgm:spPr/>
    </dgm:pt>
    <dgm:pt modelId="{69778B62-C99C-4E77-B8EB-69662F97A52F}" type="pres">
      <dgm:prSet presAssocID="{057AFEF1-4B62-4E7C-857D-5B40D0C4101B}" presName="sibTrans" presStyleCnt="0"/>
      <dgm:spPr/>
    </dgm:pt>
    <dgm:pt modelId="{8851BB69-081F-4B06-AE26-4B38B5F097A8}" type="pres">
      <dgm:prSet presAssocID="{55EA6544-445E-4347-AA8B-3DAF5FAFF35A}" presName="node" presStyleLbl="node1" presStyleIdx="7" presStyleCnt="9">
        <dgm:presLayoutVars>
          <dgm:bulletEnabled val="1"/>
        </dgm:presLayoutVars>
      </dgm:prSet>
      <dgm:spPr/>
    </dgm:pt>
    <dgm:pt modelId="{69836355-625C-4DD8-AE35-8152393ED4AD}" type="pres">
      <dgm:prSet presAssocID="{0D176F0B-A0F5-4405-B905-B18C743C6FA3}" presName="sibTrans" presStyleCnt="0"/>
      <dgm:spPr/>
    </dgm:pt>
    <dgm:pt modelId="{FA6F25B8-1D55-4BB5-B3D9-DDECF92C3EB4}" type="pres">
      <dgm:prSet presAssocID="{7D538654-F897-4D1D-97AC-B46147AEF3B0}" presName="node" presStyleLbl="node1" presStyleIdx="8" presStyleCnt="9">
        <dgm:presLayoutVars>
          <dgm:bulletEnabled val="1"/>
        </dgm:presLayoutVars>
      </dgm:prSet>
      <dgm:spPr/>
    </dgm:pt>
  </dgm:ptLst>
  <dgm:cxnLst>
    <dgm:cxn modelId="{0D3E581E-0D59-4BF6-8246-B1932371F479}" srcId="{7AE5FD1B-29AB-4318-8799-05D27A7DB40A}" destId="{6A5AF882-7A77-4BCC-98A3-A9B3BA5F3F55}" srcOrd="6" destOrd="0" parTransId="{66DB7107-69BC-4A71-A16C-D14DAD0548E8}" sibTransId="{057AFEF1-4B62-4E7C-857D-5B40D0C4101B}"/>
    <dgm:cxn modelId="{2EDE3F23-C24E-400D-BBFD-8C48D8FB8D6A}" srcId="{7AE5FD1B-29AB-4318-8799-05D27A7DB40A}" destId="{7D538654-F897-4D1D-97AC-B46147AEF3B0}" srcOrd="8" destOrd="0" parTransId="{46B25A44-1EDA-40C4-B588-3653ADE6CF1D}" sibTransId="{AEE59175-06AA-4BDA-B0AA-F78B65E623BE}"/>
    <dgm:cxn modelId="{F09BCC25-2609-4C80-9222-98A4CEE42617}" type="presOf" srcId="{2C57B98B-2434-4C45-BDAF-436FFE7E3155}" destId="{5EF82593-EE1B-4EFE-8A04-EF00501AAE10}" srcOrd="0" destOrd="0" presId="urn:microsoft.com/office/officeart/2005/8/layout/default"/>
    <dgm:cxn modelId="{C738112B-A474-4D95-8726-0E23507B6D8A}" type="presOf" srcId="{6A5AF882-7A77-4BCC-98A3-A9B3BA5F3F55}" destId="{8E2C657A-FA57-4918-8F6C-6FD0BD947020}" srcOrd="0" destOrd="0" presId="urn:microsoft.com/office/officeart/2005/8/layout/default"/>
    <dgm:cxn modelId="{FBE1CD40-2BAB-4882-82D6-E972B995FB63}" type="presOf" srcId="{38ACC66D-07B4-44AD-99A2-FE1103728BBA}" destId="{5B7ACCAF-E557-49C8-9499-272A7CCBF2B7}" srcOrd="0" destOrd="0" presId="urn:microsoft.com/office/officeart/2005/8/layout/default"/>
    <dgm:cxn modelId="{6B8BE160-7122-4C61-ADF6-DEF27C1A7738}" type="presOf" srcId="{7AE5FD1B-29AB-4318-8799-05D27A7DB40A}" destId="{3EA5E459-8A09-462F-9FB9-52D8A5BDA702}" srcOrd="0" destOrd="0" presId="urn:microsoft.com/office/officeart/2005/8/layout/default"/>
    <dgm:cxn modelId="{B3894B61-B5D8-47EA-8999-4DA81AE3A1CA}" srcId="{7AE5FD1B-29AB-4318-8799-05D27A7DB40A}" destId="{2C57B98B-2434-4C45-BDAF-436FFE7E3155}" srcOrd="5" destOrd="0" parTransId="{651B0686-D597-4146-8D43-E63AD70869D0}" sibTransId="{20ADC6E0-3677-47FC-BA95-896F925AED01}"/>
    <dgm:cxn modelId="{27D12446-686D-4CCB-9C9C-15A4DE56EC4A}" srcId="{7AE5FD1B-29AB-4318-8799-05D27A7DB40A}" destId="{55EA6544-445E-4347-AA8B-3DAF5FAFF35A}" srcOrd="7" destOrd="0" parTransId="{D723DA71-280B-4DEC-888B-23E403F0C7D0}" sibTransId="{0D176F0B-A0F5-4405-B905-B18C743C6FA3}"/>
    <dgm:cxn modelId="{EAA16570-4EAD-4EA1-B4AD-DAA6C1D0AAA3}" type="presOf" srcId="{7D00275A-677B-4428-84B2-18D115541C56}" destId="{205240F5-9A62-480A-B6A5-AAC21625F552}" srcOrd="0" destOrd="0" presId="urn:microsoft.com/office/officeart/2005/8/layout/default"/>
    <dgm:cxn modelId="{127B0854-DB3A-454C-8966-5CBAEFC054DB}" type="presOf" srcId="{D2321962-C838-42C7-AAA9-646CDF6E2C38}" destId="{96C2DA1E-1CB0-4D2E-B29F-44367BB187C2}" srcOrd="0" destOrd="0" presId="urn:microsoft.com/office/officeart/2005/8/layout/default"/>
    <dgm:cxn modelId="{C5C8EE7A-7024-4C85-9883-8A2F606BDF95}" srcId="{7AE5FD1B-29AB-4318-8799-05D27A7DB40A}" destId="{7D00275A-677B-4428-84B2-18D115541C56}" srcOrd="1" destOrd="0" parTransId="{90D7C6B1-4CD1-4E65-9651-8AABEC1DD0A9}" sibTransId="{284ADD90-7FE5-4FF5-AAB1-B7F352011486}"/>
    <dgm:cxn modelId="{3B5FB686-6A2B-42C5-9BE3-13B691A34487}" srcId="{7AE5FD1B-29AB-4318-8799-05D27A7DB40A}" destId="{3562F586-FFE4-4A99-BCC3-6DD39BD127F9}" srcOrd="4" destOrd="0" parTransId="{1336EDD5-C69C-43AD-9715-F9F4E11DC04B}" sibTransId="{FB44A49B-39BD-4469-A38E-3D249FD5802A}"/>
    <dgm:cxn modelId="{8737538F-EE41-4525-9AA9-08B56203AD08}" srcId="{7AE5FD1B-29AB-4318-8799-05D27A7DB40A}" destId="{38ACC66D-07B4-44AD-99A2-FE1103728BBA}" srcOrd="0" destOrd="0" parTransId="{EC64D955-3752-432B-B317-8BFC00472F02}" sibTransId="{3663A660-EED0-4783-97E2-0493D32A8C81}"/>
    <dgm:cxn modelId="{77ECE790-429C-4DAE-BD50-B53CF5E65F9E}" type="presOf" srcId="{55EA6544-445E-4347-AA8B-3DAF5FAFF35A}" destId="{8851BB69-081F-4B06-AE26-4B38B5F097A8}" srcOrd="0" destOrd="0" presId="urn:microsoft.com/office/officeart/2005/8/layout/default"/>
    <dgm:cxn modelId="{78076092-46B7-477B-B1D3-88AF5FD337A9}" type="presOf" srcId="{9E9EB7EF-6354-4FA6-AC20-E540B1B43C38}" destId="{0F4938A7-F0BD-4DF1-86A5-AA4A6555394C}" srcOrd="0" destOrd="0" presId="urn:microsoft.com/office/officeart/2005/8/layout/default"/>
    <dgm:cxn modelId="{7DF2AAB4-F481-41F9-A74F-A93FB10A2A9D}" srcId="{7AE5FD1B-29AB-4318-8799-05D27A7DB40A}" destId="{D2321962-C838-42C7-AAA9-646CDF6E2C38}" srcOrd="2" destOrd="0" parTransId="{9A057B21-5997-4C6E-9A02-018A75A28931}" sibTransId="{23064598-3C16-440C-A8E2-8DAE0BCBBF5B}"/>
    <dgm:cxn modelId="{ACB1C6C4-3C44-4C86-97F9-1C4239E663DB}" srcId="{7AE5FD1B-29AB-4318-8799-05D27A7DB40A}" destId="{9E9EB7EF-6354-4FA6-AC20-E540B1B43C38}" srcOrd="3" destOrd="0" parTransId="{8736D22B-B228-401A-9F74-0F609A0787D2}" sibTransId="{4731713E-533E-4A3B-BD90-9E3B9099800E}"/>
    <dgm:cxn modelId="{682ECAC5-3994-4366-BF9E-20FF4C0BB04D}" type="presOf" srcId="{3562F586-FFE4-4A99-BCC3-6DD39BD127F9}" destId="{DB72D54D-4427-4BCA-BF7C-22E2A35844EC}" srcOrd="0" destOrd="0" presId="urn:microsoft.com/office/officeart/2005/8/layout/default"/>
    <dgm:cxn modelId="{BE35E9F3-682A-4E8E-BECA-FC8E383458CC}" type="presOf" srcId="{7D538654-F897-4D1D-97AC-B46147AEF3B0}" destId="{FA6F25B8-1D55-4BB5-B3D9-DDECF92C3EB4}" srcOrd="0" destOrd="0" presId="urn:microsoft.com/office/officeart/2005/8/layout/default"/>
    <dgm:cxn modelId="{A666C9FB-E013-466A-9CA4-17BD08C38C79}" type="presParOf" srcId="{3EA5E459-8A09-462F-9FB9-52D8A5BDA702}" destId="{5B7ACCAF-E557-49C8-9499-272A7CCBF2B7}" srcOrd="0" destOrd="0" presId="urn:microsoft.com/office/officeart/2005/8/layout/default"/>
    <dgm:cxn modelId="{577797BD-E0EA-4EF1-B84C-1DC252BE9677}" type="presParOf" srcId="{3EA5E459-8A09-462F-9FB9-52D8A5BDA702}" destId="{FA2C7F17-2A49-4F6E-A665-FBAF9B742BD9}" srcOrd="1" destOrd="0" presId="urn:microsoft.com/office/officeart/2005/8/layout/default"/>
    <dgm:cxn modelId="{4CC6F43F-1244-44F2-BA71-F5F1BB7B0623}" type="presParOf" srcId="{3EA5E459-8A09-462F-9FB9-52D8A5BDA702}" destId="{205240F5-9A62-480A-B6A5-AAC21625F552}" srcOrd="2" destOrd="0" presId="urn:microsoft.com/office/officeart/2005/8/layout/default"/>
    <dgm:cxn modelId="{448D75E5-BD5C-436F-A6A1-7B6B4825C89F}" type="presParOf" srcId="{3EA5E459-8A09-462F-9FB9-52D8A5BDA702}" destId="{690DFBE7-BFE2-4371-99AE-E4A837BC60E4}" srcOrd="3" destOrd="0" presId="urn:microsoft.com/office/officeart/2005/8/layout/default"/>
    <dgm:cxn modelId="{45BE38C5-BB00-4FAA-B1F1-50EA8E2BD9DB}" type="presParOf" srcId="{3EA5E459-8A09-462F-9FB9-52D8A5BDA702}" destId="{96C2DA1E-1CB0-4D2E-B29F-44367BB187C2}" srcOrd="4" destOrd="0" presId="urn:microsoft.com/office/officeart/2005/8/layout/default"/>
    <dgm:cxn modelId="{16EAA19F-2544-46F4-8B21-F6B17F9592B3}" type="presParOf" srcId="{3EA5E459-8A09-462F-9FB9-52D8A5BDA702}" destId="{A3DD25DD-8CF7-476F-A556-719FD77B6B91}" srcOrd="5" destOrd="0" presId="urn:microsoft.com/office/officeart/2005/8/layout/default"/>
    <dgm:cxn modelId="{75B9C424-E1E3-4F94-A1E8-8830978D6BE4}" type="presParOf" srcId="{3EA5E459-8A09-462F-9FB9-52D8A5BDA702}" destId="{0F4938A7-F0BD-4DF1-86A5-AA4A6555394C}" srcOrd="6" destOrd="0" presId="urn:microsoft.com/office/officeart/2005/8/layout/default"/>
    <dgm:cxn modelId="{87B77D8B-A7A1-4FD5-A251-3E4018F9D12E}" type="presParOf" srcId="{3EA5E459-8A09-462F-9FB9-52D8A5BDA702}" destId="{4CB0D65F-C384-49C6-A4FC-69ABE0E03D80}" srcOrd="7" destOrd="0" presId="urn:microsoft.com/office/officeart/2005/8/layout/default"/>
    <dgm:cxn modelId="{788DD951-939C-4E61-AC20-7795ED812A34}" type="presParOf" srcId="{3EA5E459-8A09-462F-9FB9-52D8A5BDA702}" destId="{DB72D54D-4427-4BCA-BF7C-22E2A35844EC}" srcOrd="8" destOrd="0" presId="urn:microsoft.com/office/officeart/2005/8/layout/default"/>
    <dgm:cxn modelId="{D228A889-0507-4C0D-8C47-9DF8BC99C09C}" type="presParOf" srcId="{3EA5E459-8A09-462F-9FB9-52D8A5BDA702}" destId="{A242C5EE-1824-400E-A6B9-0D46B0497FF5}" srcOrd="9" destOrd="0" presId="urn:microsoft.com/office/officeart/2005/8/layout/default"/>
    <dgm:cxn modelId="{8D3C4B47-C8CE-47EA-9C82-1D0FF3504C75}" type="presParOf" srcId="{3EA5E459-8A09-462F-9FB9-52D8A5BDA702}" destId="{5EF82593-EE1B-4EFE-8A04-EF00501AAE10}" srcOrd="10" destOrd="0" presId="urn:microsoft.com/office/officeart/2005/8/layout/default"/>
    <dgm:cxn modelId="{9C479721-6351-4041-9059-AC761BB168C4}" type="presParOf" srcId="{3EA5E459-8A09-462F-9FB9-52D8A5BDA702}" destId="{51A555EB-BC8B-4073-8AD8-A686EB0838BE}" srcOrd="11" destOrd="0" presId="urn:microsoft.com/office/officeart/2005/8/layout/default"/>
    <dgm:cxn modelId="{7352CE0E-BAF3-493C-BAAB-5AADDD132955}" type="presParOf" srcId="{3EA5E459-8A09-462F-9FB9-52D8A5BDA702}" destId="{8E2C657A-FA57-4918-8F6C-6FD0BD947020}" srcOrd="12" destOrd="0" presId="urn:microsoft.com/office/officeart/2005/8/layout/default"/>
    <dgm:cxn modelId="{E9F400BB-2918-448E-A6CD-75244B0FCBB7}" type="presParOf" srcId="{3EA5E459-8A09-462F-9FB9-52D8A5BDA702}" destId="{69778B62-C99C-4E77-B8EB-69662F97A52F}" srcOrd="13" destOrd="0" presId="urn:microsoft.com/office/officeart/2005/8/layout/default"/>
    <dgm:cxn modelId="{A4EB02F0-C0F5-4596-B7D3-4D591E6E9660}" type="presParOf" srcId="{3EA5E459-8A09-462F-9FB9-52D8A5BDA702}" destId="{8851BB69-081F-4B06-AE26-4B38B5F097A8}" srcOrd="14" destOrd="0" presId="urn:microsoft.com/office/officeart/2005/8/layout/default"/>
    <dgm:cxn modelId="{794DA5F8-B414-4606-B3E1-81180D35FDBA}" type="presParOf" srcId="{3EA5E459-8A09-462F-9FB9-52D8A5BDA702}" destId="{69836355-625C-4DD8-AE35-8152393ED4AD}" srcOrd="15" destOrd="0" presId="urn:microsoft.com/office/officeart/2005/8/layout/default"/>
    <dgm:cxn modelId="{7688FC0F-A158-4513-8599-96C889FF31F2}" type="presParOf" srcId="{3EA5E459-8A09-462F-9FB9-52D8A5BDA702}" destId="{FA6F25B8-1D55-4BB5-B3D9-DDECF92C3EB4}"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0DFE08-0A1B-43E9-ABB2-EE28C05AE78F}"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n-US"/>
        </a:p>
      </dgm:t>
    </dgm:pt>
    <dgm:pt modelId="{3246FDA8-D2C8-4C30-9692-CE7BEE2E771D}">
      <dgm:prSet phldrT="[Text]"/>
      <dgm:spPr/>
      <dgm:t>
        <a:bodyPr/>
        <a:lstStyle/>
        <a:p>
          <a:r>
            <a:rPr lang="en-US" dirty="0"/>
            <a:t>2</a:t>
          </a:r>
        </a:p>
      </dgm:t>
    </dgm:pt>
    <dgm:pt modelId="{ED06DF65-FB0F-4182-81A5-478874EB3539}" type="parTrans" cxnId="{3ED261FB-570F-4822-A89C-B9E488FC610F}">
      <dgm:prSet/>
      <dgm:spPr/>
      <dgm:t>
        <a:bodyPr/>
        <a:lstStyle/>
        <a:p>
          <a:endParaRPr lang="en-US"/>
        </a:p>
      </dgm:t>
    </dgm:pt>
    <dgm:pt modelId="{1E2CD703-7F4A-4E1C-92FC-B308847B60CF}" type="sibTrans" cxnId="{3ED261FB-570F-4822-A89C-B9E488FC610F}">
      <dgm:prSet/>
      <dgm:spPr/>
      <dgm:t>
        <a:bodyPr/>
        <a:lstStyle/>
        <a:p>
          <a:endParaRPr lang="en-US"/>
        </a:p>
      </dgm:t>
    </dgm:pt>
    <dgm:pt modelId="{AA0648E6-BFF4-4D91-9DEF-F98D6602D3DA}">
      <dgm:prSet phldrT="[Text]"/>
      <dgm:spPr/>
      <dgm:t>
        <a:bodyPr/>
        <a:lstStyle/>
        <a:p>
          <a:pPr>
            <a:buFont typeface="+mj-lt"/>
            <a:buNone/>
          </a:pPr>
          <a:r>
            <a:rPr lang="en-US" b="1" dirty="0"/>
            <a:t>AGENDA</a:t>
          </a:r>
          <a:r>
            <a:rPr lang="en-US" dirty="0"/>
            <a:t>: Outline an agenda that defines the process, with time slots and breaks. Aim for a mix of meeting techniques including interactive activities. </a:t>
          </a:r>
        </a:p>
      </dgm:t>
    </dgm:pt>
    <dgm:pt modelId="{7D81A897-F17F-4AEB-B34E-1FAB7CCDD15D}" type="parTrans" cxnId="{CA1B54EA-E1D1-4183-A952-F7D5D27E9676}">
      <dgm:prSet/>
      <dgm:spPr/>
      <dgm:t>
        <a:bodyPr/>
        <a:lstStyle/>
        <a:p>
          <a:endParaRPr lang="en-US"/>
        </a:p>
      </dgm:t>
    </dgm:pt>
    <dgm:pt modelId="{B0BEDBAE-4F6C-4D61-9EDF-76A10A23E124}" type="sibTrans" cxnId="{CA1B54EA-E1D1-4183-A952-F7D5D27E9676}">
      <dgm:prSet/>
      <dgm:spPr/>
      <dgm:t>
        <a:bodyPr/>
        <a:lstStyle/>
        <a:p>
          <a:endParaRPr lang="en-US"/>
        </a:p>
      </dgm:t>
    </dgm:pt>
    <dgm:pt modelId="{A12E323E-E15D-467A-BB6A-AB07BD9A925F}">
      <dgm:prSet phldrT="[Text]"/>
      <dgm:spPr/>
      <dgm:t>
        <a:bodyPr/>
        <a:lstStyle/>
        <a:p>
          <a:r>
            <a:rPr lang="en-US" dirty="0"/>
            <a:t>4</a:t>
          </a:r>
        </a:p>
      </dgm:t>
    </dgm:pt>
    <dgm:pt modelId="{0DD6E04A-9B82-4777-9E76-A21FB1B13AF5}" type="parTrans" cxnId="{763D8FBF-D02B-46D9-BDE6-D5E97CEF774F}">
      <dgm:prSet/>
      <dgm:spPr/>
      <dgm:t>
        <a:bodyPr/>
        <a:lstStyle/>
        <a:p>
          <a:endParaRPr lang="en-US"/>
        </a:p>
      </dgm:t>
    </dgm:pt>
    <dgm:pt modelId="{0651EE46-F4CF-46D9-B091-D0F8DEBAE33D}" type="sibTrans" cxnId="{763D8FBF-D02B-46D9-BDE6-D5E97CEF774F}">
      <dgm:prSet/>
      <dgm:spPr/>
      <dgm:t>
        <a:bodyPr/>
        <a:lstStyle/>
        <a:p>
          <a:endParaRPr lang="en-US"/>
        </a:p>
      </dgm:t>
    </dgm:pt>
    <dgm:pt modelId="{F07B1A57-3D8B-4FA9-8179-BC8556DEF0D4}">
      <dgm:prSet phldrT="[Text]"/>
      <dgm:spPr/>
      <dgm:t>
        <a:bodyPr/>
        <a:lstStyle/>
        <a:p>
          <a:pPr>
            <a:buNone/>
          </a:pPr>
          <a:r>
            <a:rPr lang="en-US" b="1" dirty="0"/>
            <a:t>IDENTIFY PRE-MEETING WORK: </a:t>
          </a:r>
          <a:r>
            <a:rPr lang="en-US" dirty="0"/>
            <a:t>What work has already been done? What background information can be shared in advance to focus the meeting?</a:t>
          </a:r>
        </a:p>
      </dgm:t>
    </dgm:pt>
    <dgm:pt modelId="{BD70315E-9067-4930-96CF-AF48542B9CE8}" type="parTrans" cxnId="{7F6F403E-3418-4751-9B72-E75E566EE2FE}">
      <dgm:prSet/>
      <dgm:spPr/>
      <dgm:t>
        <a:bodyPr/>
        <a:lstStyle/>
        <a:p>
          <a:endParaRPr lang="en-US"/>
        </a:p>
      </dgm:t>
    </dgm:pt>
    <dgm:pt modelId="{C2D29AA7-8D43-4E58-A0DB-86232E5B61F7}" type="sibTrans" cxnId="{7F6F403E-3418-4751-9B72-E75E566EE2FE}">
      <dgm:prSet/>
      <dgm:spPr/>
      <dgm:t>
        <a:bodyPr/>
        <a:lstStyle/>
        <a:p>
          <a:endParaRPr lang="en-US"/>
        </a:p>
      </dgm:t>
    </dgm:pt>
    <dgm:pt modelId="{68FE85E3-0866-49DC-A298-792C2273E75A}">
      <dgm:prSet/>
      <dgm:spPr/>
      <dgm:t>
        <a:bodyPr/>
        <a:lstStyle/>
        <a:p>
          <a:r>
            <a:rPr lang="en-US" dirty="0"/>
            <a:t>5</a:t>
          </a:r>
        </a:p>
      </dgm:t>
    </dgm:pt>
    <dgm:pt modelId="{62DF8BD2-CE1C-4E3C-BF96-9EDA71B57E75}" type="parTrans" cxnId="{05DA38D3-75C3-41F8-9F96-851C11D86D2E}">
      <dgm:prSet/>
      <dgm:spPr/>
      <dgm:t>
        <a:bodyPr/>
        <a:lstStyle/>
        <a:p>
          <a:endParaRPr lang="en-US"/>
        </a:p>
      </dgm:t>
    </dgm:pt>
    <dgm:pt modelId="{56B6FE8A-604D-4CD2-A0B0-6D3517620F28}" type="sibTrans" cxnId="{05DA38D3-75C3-41F8-9F96-851C11D86D2E}">
      <dgm:prSet/>
      <dgm:spPr/>
      <dgm:t>
        <a:bodyPr/>
        <a:lstStyle/>
        <a:p>
          <a:endParaRPr lang="en-US"/>
        </a:p>
      </dgm:t>
    </dgm:pt>
    <dgm:pt modelId="{E140FC97-91FC-4E82-AF3B-D00EFA5AB813}">
      <dgm:prSet/>
      <dgm:spPr/>
      <dgm:t>
        <a:bodyPr/>
        <a:lstStyle/>
        <a:p>
          <a:pPr>
            <a:buNone/>
          </a:pPr>
          <a:r>
            <a:rPr lang="en-US" b="1" dirty="0"/>
            <a:t>INVITATIONS: </a:t>
          </a:r>
          <a:r>
            <a:rPr lang="en-US" dirty="0"/>
            <a:t>Who needs to attend? Who are the decision makers? Are all perspectives represented? When should you send invitations?</a:t>
          </a:r>
        </a:p>
      </dgm:t>
    </dgm:pt>
    <dgm:pt modelId="{80CE6EAA-E3B8-451F-9903-51CE38B44726}" type="parTrans" cxnId="{A672DB25-4906-48DD-A938-A1CB1DA838DA}">
      <dgm:prSet/>
      <dgm:spPr/>
      <dgm:t>
        <a:bodyPr/>
        <a:lstStyle/>
        <a:p>
          <a:endParaRPr lang="en-US"/>
        </a:p>
      </dgm:t>
    </dgm:pt>
    <dgm:pt modelId="{430D4C9C-4D6B-43ED-A8DE-513163ADB5C7}" type="sibTrans" cxnId="{A672DB25-4906-48DD-A938-A1CB1DA838DA}">
      <dgm:prSet/>
      <dgm:spPr/>
      <dgm:t>
        <a:bodyPr/>
        <a:lstStyle/>
        <a:p>
          <a:endParaRPr lang="en-US"/>
        </a:p>
      </dgm:t>
    </dgm:pt>
    <dgm:pt modelId="{F8D71E41-3C62-4319-A333-08A63D7D152D}">
      <dgm:prSet phldrT="[Text]"/>
      <dgm:spPr/>
      <dgm:t>
        <a:bodyPr/>
        <a:lstStyle/>
        <a:p>
          <a:pPr>
            <a:buFont typeface="Arial" panose="020B0604020202020204" pitchFamily="34" charset="0"/>
            <a:buNone/>
          </a:pPr>
          <a:r>
            <a:rPr lang="en-US" b="1" dirty="0"/>
            <a:t>FACILITATOR GUIDE: </a:t>
          </a:r>
          <a:r>
            <a:rPr lang="en-US" dirty="0"/>
            <a:t>Develop facilitator’s agenda/script with introduction language, needed supplies, transitions, etc.</a:t>
          </a:r>
        </a:p>
      </dgm:t>
    </dgm:pt>
    <dgm:pt modelId="{01ED49AF-9905-408F-80CF-0E617359E00C}" type="parTrans" cxnId="{9F5E4183-FD5D-49D3-B923-E4F246808BE6}">
      <dgm:prSet/>
      <dgm:spPr/>
      <dgm:t>
        <a:bodyPr/>
        <a:lstStyle/>
        <a:p>
          <a:endParaRPr lang="en-US"/>
        </a:p>
      </dgm:t>
    </dgm:pt>
    <dgm:pt modelId="{87684B37-E248-409B-932F-D48A42559DA4}" type="sibTrans" cxnId="{9F5E4183-FD5D-49D3-B923-E4F246808BE6}">
      <dgm:prSet/>
      <dgm:spPr/>
      <dgm:t>
        <a:bodyPr/>
        <a:lstStyle/>
        <a:p>
          <a:endParaRPr lang="en-US"/>
        </a:p>
      </dgm:t>
    </dgm:pt>
    <dgm:pt modelId="{78618E88-C129-4D38-9F04-CB2479F69767}">
      <dgm:prSet/>
      <dgm:spPr/>
      <dgm:t>
        <a:bodyPr/>
        <a:lstStyle/>
        <a:p>
          <a:r>
            <a:rPr lang="en-US" dirty="0"/>
            <a:t>1</a:t>
          </a:r>
        </a:p>
      </dgm:t>
    </dgm:pt>
    <dgm:pt modelId="{558F80AB-B9E6-46F8-8AC9-DDF9577F027F}" type="parTrans" cxnId="{13DF4B18-B349-44F9-BC00-FE229923F771}">
      <dgm:prSet/>
      <dgm:spPr/>
      <dgm:t>
        <a:bodyPr/>
        <a:lstStyle/>
        <a:p>
          <a:endParaRPr lang="en-US"/>
        </a:p>
      </dgm:t>
    </dgm:pt>
    <dgm:pt modelId="{2946872A-AD7D-4729-9AD6-8A7E5B70F387}" type="sibTrans" cxnId="{13DF4B18-B349-44F9-BC00-FE229923F771}">
      <dgm:prSet/>
      <dgm:spPr/>
      <dgm:t>
        <a:bodyPr/>
        <a:lstStyle/>
        <a:p>
          <a:endParaRPr lang="en-US"/>
        </a:p>
      </dgm:t>
    </dgm:pt>
    <dgm:pt modelId="{6665B98E-25FE-4017-AD7E-35793500AEFA}">
      <dgm:prSet/>
      <dgm:spPr/>
      <dgm:t>
        <a:bodyPr/>
        <a:lstStyle/>
        <a:p>
          <a:pPr>
            <a:buFont typeface="+mj-lt"/>
            <a:buNone/>
          </a:pPr>
          <a:r>
            <a:rPr lang="en-US" b="1" dirty="0"/>
            <a:t>PURPOSE: </a:t>
          </a:r>
          <a:r>
            <a:rPr lang="en-US" dirty="0"/>
            <a:t>Identify clear objectives and desired outcomes. This typically involves meetings with leaders/key participants to define expectations.</a:t>
          </a:r>
        </a:p>
      </dgm:t>
    </dgm:pt>
    <dgm:pt modelId="{F427A677-751F-4460-89BE-DB3654608618}" type="parTrans" cxnId="{6961372D-0F9D-47BF-B2FA-A1BB7CF93E21}">
      <dgm:prSet/>
      <dgm:spPr/>
      <dgm:t>
        <a:bodyPr/>
        <a:lstStyle/>
        <a:p>
          <a:endParaRPr lang="en-US"/>
        </a:p>
      </dgm:t>
    </dgm:pt>
    <dgm:pt modelId="{8EF023DC-CBB3-45FE-B180-1B7155E43C7D}" type="sibTrans" cxnId="{6961372D-0F9D-47BF-B2FA-A1BB7CF93E21}">
      <dgm:prSet/>
      <dgm:spPr/>
      <dgm:t>
        <a:bodyPr/>
        <a:lstStyle/>
        <a:p>
          <a:endParaRPr lang="en-US"/>
        </a:p>
      </dgm:t>
    </dgm:pt>
    <dgm:pt modelId="{4CC0D3B6-DC60-4188-A719-E7E55D36249B}">
      <dgm:prSet phldrT="[Text]"/>
      <dgm:spPr/>
      <dgm:t>
        <a:bodyPr/>
        <a:lstStyle/>
        <a:p>
          <a:r>
            <a:rPr lang="en-US" dirty="0"/>
            <a:t>3</a:t>
          </a:r>
        </a:p>
      </dgm:t>
    </dgm:pt>
    <dgm:pt modelId="{2E32B2E5-91CA-4E26-8400-74F8BE5BB242}" type="sibTrans" cxnId="{BD107C18-E0EC-4C5E-946A-1D6814312764}">
      <dgm:prSet/>
      <dgm:spPr/>
      <dgm:t>
        <a:bodyPr/>
        <a:lstStyle/>
        <a:p>
          <a:endParaRPr lang="en-US"/>
        </a:p>
      </dgm:t>
    </dgm:pt>
    <dgm:pt modelId="{5DE4E4CE-0077-4884-BC6D-8729E8826B89}" type="parTrans" cxnId="{BD107C18-E0EC-4C5E-946A-1D6814312764}">
      <dgm:prSet/>
      <dgm:spPr/>
      <dgm:t>
        <a:bodyPr/>
        <a:lstStyle/>
        <a:p>
          <a:endParaRPr lang="en-US"/>
        </a:p>
      </dgm:t>
    </dgm:pt>
    <dgm:pt modelId="{CE1A16CE-8036-42EE-9ECC-753FC5B94EDF}" type="pres">
      <dgm:prSet presAssocID="{B00DFE08-0A1B-43E9-ABB2-EE28C05AE78F}" presName="linearFlow" presStyleCnt="0">
        <dgm:presLayoutVars>
          <dgm:dir/>
          <dgm:animLvl val="lvl"/>
          <dgm:resizeHandles val="exact"/>
        </dgm:presLayoutVars>
      </dgm:prSet>
      <dgm:spPr/>
    </dgm:pt>
    <dgm:pt modelId="{7331F326-FC4B-44AD-992C-CBDAF1B1AD4D}" type="pres">
      <dgm:prSet presAssocID="{78618E88-C129-4D38-9F04-CB2479F69767}" presName="composite" presStyleCnt="0"/>
      <dgm:spPr/>
    </dgm:pt>
    <dgm:pt modelId="{2EA9C8A4-9253-4F22-AF91-32DC5AD665C0}" type="pres">
      <dgm:prSet presAssocID="{78618E88-C129-4D38-9F04-CB2479F69767}" presName="parentText" presStyleLbl="alignNode1" presStyleIdx="0" presStyleCnt="5">
        <dgm:presLayoutVars>
          <dgm:chMax val="1"/>
          <dgm:bulletEnabled val="1"/>
        </dgm:presLayoutVars>
      </dgm:prSet>
      <dgm:spPr/>
    </dgm:pt>
    <dgm:pt modelId="{ADBC1E8C-41C9-41D5-B660-9F8A6BD11D1C}" type="pres">
      <dgm:prSet presAssocID="{78618E88-C129-4D38-9F04-CB2479F69767}" presName="descendantText" presStyleLbl="alignAcc1" presStyleIdx="0" presStyleCnt="5">
        <dgm:presLayoutVars>
          <dgm:bulletEnabled val="1"/>
        </dgm:presLayoutVars>
      </dgm:prSet>
      <dgm:spPr/>
    </dgm:pt>
    <dgm:pt modelId="{BCE24C8D-A5E2-4012-81B5-28AB8FED09A4}" type="pres">
      <dgm:prSet presAssocID="{2946872A-AD7D-4729-9AD6-8A7E5B70F387}" presName="sp" presStyleCnt="0"/>
      <dgm:spPr/>
    </dgm:pt>
    <dgm:pt modelId="{4DFA964B-98DD-48AA-A3BC-493780664E77}" type="pres">
      <dgm:prSet presAssocID="{3246FDA8-D2C8-4C30-9692-CE7BEE2E771D}" presName="composite" presStyleCnt="0"/>
      <dgm:spPr/>
    </dgm:pt>
    <dgm:pt modelId="{0AD10FAE-FA19-488A-8E6A-D02A8FF293E0}" type="pres">
      <dgm:prSet presAssocID="{3246FDA8-D2C8-4C30-9692-CE7BEE2E771D}" presName="parentText" presStyleLbl="alignNode1" presStyleIdx="1" presStyleCnt="5">
        <dgm:presLayoutVars>
          <dgm:chMax val="1"/>
          <dgm:bulletEnabled val="1"/>
        </dgm:presLayoutVars>
      </dgm:prSet>
      <dgm:spPr/>
    </dgm:pt>
    <dgm:pt modelId="{D284FD2C-1215-4E32-89D3-7C5655BF5FFE}" type="pres">
      <dgm:prSet presAssocID="{3246FDA8-D2C8-4C30-9692-CE7BEE2E771D}" presName="descendantText" presStyleLbl="alignAcc1" presStyleIdx="1" presStyleCnt="5">
        <dgm:presLayoutVars>
          <dgm:bulletEnabled val="1"/>
        </dgm:presLayoutVars>
      </dgm:prSet>
      <dgm:spPr/>
    </dgm:pt>
    <dgm:pt modelId="{B5241AAD-A3E5-4028-9478-45FD3FFA3563}" type="pres">
      <dgm:prSet presAssocID="{1E2CD703-7F4A-4E1C-92FC-B308847B60CF}" presName="sp" presStyleCnt="0"/>
      <dgm:spPr/>
    </dgm:pt>
    <dgm:pt modelId="{81943D45-D67D-4F77-AE2A-91BE89B4AB6E}" type="pres">
      <dgm:prSet presAssocID="{4CC0D3B6-DC60-4188-A719-E7E55D36249B}" presName="composite" presStyleCnt="0"/>
      <dgm:spPr/>
    </dgm:pt>
    <dgm:pt modelId="{B07BFE47-D1ED-490A-9D62-B91DDDF6EB8F}" type="pres">
      <dgm:prSet presAssocID="{4CC0D3B6-DC60-4188-A719-E7E55D36249B}" presName="parentText" presStyleLbl="alignNode1" presStyleIdx="2" presStyleCnt="5">
        <dgm:presLayoutVars>
          <dgm:chMax val="1"/>
          <dgm:bulletEnabled val="1"/>
        </dgm:presLayoutVars>
      </dgm:prSet>
      <dgm:spPr/>
    </dgm:pt>
    <dgm:pt modelId="{A915839F-233C-4EAE-A419-ED11D6E46446}" type="pres">
      <dgm:prSet presAssocID="{4CC0D3B6-DC60-4188-A719-E7E55D36249B}" presName="descendantText" presStyleLbl="alignAcc1" presStyleIdx="2" presStyleCnt="5">
        <dgm:presLayoutVars>
          <dgm:bulletEnabled val="1"/>
        </dgm:presLayoutVars>
      </dgm:prSet>
      <dgm:spPr/>
    </dgm:pt>
    <dgm:pt modelId="{88CBF2AD-7377-43EA-87DE-AE9B3BDBF07A}" type="pres">
      <dgm:prSet presAssocID="{2E32B2E5-91CA-4E26-8400-74F8BE5BB242}" presName="sp" presStyleCnt="0"/>
      <dgm:spPr/>
    </dgm:pt>
    <dgm:pt modelId="{6B73A3D1-25A9-4892-90DD-FCA299412BAB}" type="pres">
      <dgm:prSet presAssocID="{A12E323E-E15D-467A-BB6A-AB07BD9A925F}" presName="composite" presStyleCnt="0"/>
      <dgm:spPr/>
    </dgm:pt>
    <dgm:pt modelId="{6468E223-C373-42A1-A7CD-9BB6CBE25561}" type="pres">
      <dgm:prSet presAssocID="{A12E323E-E15D-467A-BB6A-AB07BD9A925F}" presName="parentText" presStyleLbl="alignNode1" presStyleIdx="3" presStyleCnt="5">
        <dgm:presLayoutVars>
          <dgm:chMax val="1"/>
          <dgm:bulletEnabled val="1"/>
        </dgm:presLayoutVars>
      </dgm:prSet>
      <dgm:spPr/>
    </dgm:pt>
    <dgm:pt modelId="{4B9C989B-C4A7-45BA-AC2E-CD522170775E}" type="pres">
      <dgm:prSet presAssocID="{A12E323E-E15D-467A-BB6A-AB07BD9A925F}" presName="descendantText" presStyleLbl="alignAcc1" presStyleIdx="3" presStyleCnt="5">
        <dgm:presLayoutVars>
          <dgm:bulletEnabled val="1"/>
        </dgm:presLayoutVars>
      </dgm:prSet>
      <dgm:spPr/>
    </dgm:pt>
    <dgm:pt modelId="{381F5ED7-6B4E-4235-AA12-4F784E074E9E}" type="pres">
      <dgm:prSet presAssocID="{0651EE46-F4CF-46D9-B091-D0F8DEBAE33D}" presName="sp" presStyleCnt="0"/>
      <dgm:spPr/>
    </dgm:pt>
    <dgm:pt modelId="{B429C248-9FE4-428E-AA04-AEBCBCD7838F}" type="pres">
      <dgm:prSet presAssocID="{68FE85E3-0866-49DC-A298-792C2273E75A}" presName="composite" presStyleCnt="0"/>
      <dgm:spPr/>
    </dgm:pt>
    <dgm:pt modelId="{26631B3F-EAB7-4B0E-B9C3-A94CBEFD4D03}" type="pres">
      <dgm:prSet presAssocID="{68FE85E3-0866-49DC-A298-792C2273E75A}" presName="parentText" presStyleLbl="alignNode1" presStyleIdx="4" presStyleCnt="5">
        <dgm:presLayoutVars>
          <dgm:chMax val="1"/>
          <dgm:bulletEnabled val="1"/>
        </dgm:presLayoutVars>
      </dgm:prSet>
      <dgm:spPr/>
    </dgm:pt>
    <dgm:pt modelId="{27FB767D-EA21-4C1A-8E47-0D6C2C638E7C}" type="pres">
      <dgm:prSet presAssocID="{68FE85E3-0866-49DC-A298-792C2273E75A}" presName="descendantText" presStyleLbl="alignAcc1" presStyleIdx="4" presStyleCnt="5">
        <dgm:presLayoutVars>
          <dgm:bulletEnabled val="1"/>
        </dgm:presLayoutVars>
      </dgm:prSet>
      <dgm:spPr/>
    </dgm:pt>
  </dgm:ptLst>
  <dgm:cxnLst>
    <dgm:cxn modelId="{3D91B40D-3068-447E-9631-5AC5E8A05910}" type="presOf" srcId="{6665B98E-25FE-4017-AD7E-35793500AEFA}" destId="{ADBC1E8C-41C9-41D5-B660-9F8A6BD11D1C}" srcOrd="0" destOrd="0" presId="urn:microsoft.com/office/officeart/2005/8/layout/chevron2"/>
    <dgm:cxn modelId="{E31FE915-EAF4-4CCD-9FAA-B484E3C2B9F8}" type="presOf" srcId="{68FE85E3-0866-49DC-A298-792C2273E75A}" destId="{26631B3F-EAB7-4B0E-B9C3-A94CBEFD4D03}" srcOrd="0" destOrd="0" presId="urn:microsoft.com/office/officeart/2005/8/layout/chevron2"/>
    <dgm:cxn modelId="{13DF4B18-B349-44F9-BC00-FE229923F771}" srcId="{B00DFE08-0A1B-43E9-ABB2-EE28C05AE78F}" destId="{78618E88-C129-4D38-9F04-CB2479F69767}" srcOrd="0" destOrd="0" parTransId="{558F80AB-B9E6-46F8-8AC9-DDF9577F027F}" sibTransId="{2946872A-AD7D-4729-9AD6-8A7E5B70F387}"/>
    <dgm:cxn modelId="{BD107C18-E0EC-4C5E-946A-1D6814312764}" srcId="{B00DFE08-0A1B-43E9-ABB2-EE28C05AE78F}" destId="{4CC0D3B6-DC60-4188-A719-E7E55D36249B}" srcOrd="2" destOrd="0" parTransId="{5DE4E4CE-0077-4884-BC6D-8729E8826B89}" sibTransId="{2E32B2E5-91CA-4E26-8400-74F8BE5BB242}"/>
    <dgm:cxn modelId="{A672DB25-4906-48DD-A938-A1CB1DA838DA}" srcId="{68FE85E3-0866-49DC-A298-792C2273E75A}" destId="{E140FC97-91FC-4E82-AF3B-D00EFA5AB813}" srcOrd="0" destOrd="0" parTransId="{80CE6EAA-E3B8-451F-9903-51CE38B44726}" sibTransId="{430D4C9C-4D6B-43ED-A8DE-513163ADB5C7}"/>
    <dgm:cxn modelId="{6961372D-0F9D-47BF-B2FA-A1BB7CF93E21}" srcId="{78618E88-C129-4D38-9F04-CB2479F69767}" destId="{6665B98E-25FE-4017-AD7E-35793500AEFA}" srcOrd="0" destOrd="0" parTransId="{F427A677-751F-4460-89BE-DB3654608618}" sibTransId="{8EF023DC-CBB3-45FE-B180-1B7155E43C7D}"/>
    <dgm:cxn modelId="{0A71E32F-ED5E-42BE-90D1-99B537EA2300}" type="presOf" srcId="{A12E323E-E15D-467A-BB6A-AB07BD9A925F}" destId="{6468E223-C373-42A1-A7CD-9BB6CBE25561}" srcOrd="0" destOrd="0" presId="urn:microsoft.com/office/officeart/2005/8/layout/chevron2"/>
    <dgm:cxn modelId="{AF80FB30-9F92-4E9D-997F-A0CE652449A4}" type="presOf" srcId="{F07B1A57-3D8B-4FA9-8179-BC8556DEF0D4}" destId="{4B9C989B-C4A7-45BA-AC2E-CD522170775E}" srcOrd="0" destOrd="0" presId="urn:microsoft.com/office/officeart/2005/8/layout/chevron2"/>
    <dgm:cxn modelId="{C17D9532-46E2-46A5-ABD2-B7E5156CA74D}" type="presOf" srcId="{AA0648E6-BFF4-4D91-9DEF-F98D6602D3DA}" destId="{D284FD2C-1215-4E32-89D3-7C5655BF5FFE}" srcOrd="0" destOrd="0" presId="urn:microsoft.com/office/officeart/2005/8/layout/chevron2"/>
    <dgm:cxn modelId="{7F6F403E-3418-4751-9B72-E75E566EE2FE}" srcId="{A12E323E-E15D-467A-BB6A-AB07BD9A925F}" destId="{F07B1A57-3D8B-4FA9-8179-BC8556DEF0D4}" srcOrd="0" destOrd="0" parTransId="{BD70315E-9067-4930-96CF-AF48542B9CE8}" sibTransId="{C2D29AA7-8D43-4E58-A0DB-86232E5B61F7}"/>
    <dgm:cxn modelId="{32AC0A68-5B55-45C2-B935-4605B2C8C824}" type="presOf" srcId="{3246FDA8-D2C8-4C30-9692-CE7BEE2E771D}" destId="{0AD10FAE-FA19-488A-8E6A-D02A8FF293E0}" srcOrd="0" destOrd="0" presId="urn:microsoft.com/office/officeart/2005/8/layout/chevron2"/>
    <dgm:cxn modelId="{988EC549-DC2B-463C-B9B3-016C8D86D1F4}" type="presOf" srcId="{78618E88-C129-4D38-9F04-CB2479F69767}" destId="{2EA9C8A4-9253-4F22-AF91-32DC5AD665C0}" srcOrd="0" destOrd="0" presId="urn:microsoft.com/office/officeart/2005/8/layout/chevron2"/>
    <dgm:cxn modelId="{C757845A-1352-4F97-A760-F78AD6292EB5}" type="presOf" srcId="{4CC0D3B6-DC60-4188-A719-E7E55D36249B}" destId="{B07BFE47-D1ED-490A-9D62-B91DDDF6EB8F}" srcOrd="0" destOrd="0" presId="urn:microsoft.com/office/officeart/2005/8/layout/chevron2"/>
    <dgm:cxn modelId="{9F5E4183-FD5D-49D3-B923-E4F246808BE6}" srcId="{4CC0D3B6-DC60-4188-A719-E7E55D36249B}" destId="{F8D71E41-3C62-4319-A333-08A63D7D152D}" srcOrd="0" destOrd="0" parTransId="{01ED49AF-9905-408F-80CF-0E617359E00C}" sibTransId="{87684B37-E248-409B-932F-D48A42559DA4}"/>
    <dgm:cxn modelId="{763D8FBF-D02B-46D9-BDE6-D5E97CEF774F}" srcId="{B00DFE08-0A1B-43E9-ABB2-EE28C05AE78F}" destId="{A12E323E-E15D-467A-BB6A-AB07BD9A925F}" srcOrd="3" destOrd="0" parTransId="{0DD6E04A-9B82-4777-9E76-A21FB1B13AF5}" sibTransId="{0651EE46-F4CF-46D9-B091-D0F8DEBAE33D}"/>
    <dgm:cxn modelId="{3F383ECB-343A-443A-945E-9E198E3FB986}" type="presOf" srcId="{F8D71E41-3C62-4319-A333-08A63D7D152D}" destId="{A915839F-233C-4EAE-A419-ED11D6E46446}" srcOrd="0" destOrd="0" presId="urn:microsoft.com/office/officeart/2005/8/layout/chevron2"/>
    <dgm:cxn modelId="{05DA38D3-75C3-41F8-9F96-851C11D86D2E}" srcId="{B00DFE08-0A1B-43E9-ABB2-EE28C05AE78F}" destId="{68FE85E3-0866-49DC-A298-792C2273E75A}" srcOrd="4" destOrd="0" parTransId="{62DF8BD2-CE1C-4E3C-BF96-9EDA71B57E75}" sibTransId="{56B6FE8A-604D-4CD2-A0B0-6D3517620F28}"/>
    <dgm:cxn modelId="{6CCE7AD3-6F6C-4C61-A41B-E3BE436F473B}" type="presOf" srcId="{E140FC97-91FC-4E82-AF3B-D00EFA5AB813}" destId="{27FB767D-EA21-4C1A-8E47-0D6C2C638E7C}" srcOrd="0" destOrd="0" presId="urn:microsoft.com/office/officeart/2005/8/layout/chevron2"/>
    <dgm:cxn modelId="{0B8325D5-90C4-4FD0-9E6E-D588FFADE302}" type="presOf" srcId="{B00DFE08-0A1B-43E9-ABB2-EE28C05AE78F}" destId="{CE1A16CE-8036-42EE-9ECC-753FC5B94EDF}" srcOrd="0" destOrd="0" presId="urn:microsoft.com/office/officeart/2005/8/layout/chevron2"/>
    <dgm:cxn modelId="{CA1B54EA-E1D1-4183-A952-F7D5D27E9676}" srcId="{3246FDA8-D2C8-4C30-9692-CE7BEE2E771D}" destId="{AA0648E6-BFF4-4D91-9DEF-F98D6602D3DA}" srcOrd="0" destOrd="0" parTransId="{7D81A897-F17F-4AEB-B34E-1FAB7CCDD15D}" sibTransId="{B0BEDBAE-4F6C-4D61-9EDF-76A10A23E124}"/>
    <dgm:cxn modelId="{3ED261FB-570F-4822-A89C-B9E488FC610F}" srcId="{B00DFE08-0A1B-43E9-ABB2-EE28C05AE78F}" destId="{3246FDA8-D2C8-4C30-9692-CE7BEE2E771D}" srcOrd="1" destOrd="0" parTransId="{ED06DF65-FB0F-4182-81A5-478874EB3539}" sibTransId="{1E2CD703-7F4A-4E1C-92FC-B308847B60CF}"/>
    <dgm:cxn modelId="{A96551A1-BB18-4193-81DB-824E2697520C}" type="presParOf" srcId="{CE1A16CE-8036-42EE-9ECC-753FC5B94EDF}" destId="{7331F326-FC4B-44AD-992C-CBDAF1B1AD4D}" srcOrd="0" destOrd="0" presId="urn:microsoft.com/office/officeart/2005/8/layout/chevron2"/>
    <dgm:cxn modelId="{84B7FC6F-442D-4D6D-8E38-19441B09B814}" type="presParOf" srcId="{7331F326-FC4B-44AD-992C-CBDAF1B1AD4D}" destId="{2EA9C8A4-9253-4F22-AF91-32DC5AD665C0}" srcOrd="0" destOrd="0" presId="urn:microsoft.com/office/officeart/2005/8/layout/chevron2"/>
    <dgm:cxn modelId="{3E8092D2-0C8C-4E94-93B5-A4D5555DF11D}" type="presParOf" srcId="{7331F326-FC4B-44AD-992C-CBDAF1B1AD4D}" destId="{ADBC1E8C-41C9-41D5-B660-9F8A6BD11D1C}" srcOrd="1" destOrd="0" presId="urn:microsoft.com/office/officeart/2005/8/layout/chevron2"/>
    <dgm:cxn modelId="{5F65B2B1-1652-4B29-B915-875988360009}" type="presParOf" srcId="{CE1A16CE-8036-42EE-9ECC-753FC5B94EDF}" destId="{BCE24C8D-A5E2-4012-81B5-28AB8FED09A4}" srcOrd="1" destOrd="0" presId="urn:microsoft.com/office/officeart/2005/8/layout/chevron2"/>
    <dgm:cxn modelId="{1BD933C4-10BE-40F2-B8F4-E78B608230CD}" type="presParOf" srcId="{CE1A16CE-8036-42EE-9ECC-753FC5B94EDF}" destId="{4DFA964B-98DD-48AA-A3BC-493780664E77}" srcOrd="2" destOrd="0" presId="urn:microsoft.com/office/officeart/2005/8/layout/chevron2"/>
    <dgm:cxn modelId="{F31EDCB2-0548-4A24-A9D0-FDFD35234D9A}" type="presParOf" srcId="{4DFA964B-98DD-48AA-A3BC-493780664E77}" destId="{0AD10FAE-FA19-488A-8E6A-D02A8FF293E0}" srcOrd="0" destOrd="0" presId="urn:microsoft.com/office/officeart/2005/8/layout/chevron2"/>
    <dgm:cxn modelId="{1707D99F-B77D-40DC-9749-31E41AE0F5B3}" type="presParOf" srcId="{4DFA964B-98DD-48AA-A3BC-493780664E77}" destId="{D284FD2C-1215-4E32-89D3-7C5655BF5FFE}" srcOrd="1" destOrd="0" presId="urn:microsoft.com/office/officeart/2005/8/layout/chevron2"/>
    <dgm:cxn modelId="{857B6360-C879-4EC5-83A6-9981D0FA8755}" type="presParOf" srcId="{CE1A16CE-8036-42EE-9ECC-753FC5B94EDF}" destId="{B5241AAD-A3E5-4028-9478-45FD3FFA3563}" srcOrd="3" destOrd="0" presId="urn:microsoft.com/office/officeart/2005/8/layout/chevron2"/>
    <dgm:cxn modelId="{9F2A2A4C-47FF-4F08-AF24-7B9111FE2A08}" type="presParOf" srcId="{CE1A16CE-8036-42EE-9ECC-753FC5B94EDF}" destId="{81943D45-D67D-4F77-AE2A-91BE89B4AB6E}" srcOrd="4" destOrd="0" presId="urn:microsoft.com/office/officeart/2005/8/layout/chevron2"/>
    <dgm:cxn modelId="{328BBAFF-0B8D-410E-B3FE-AC22AF8D2FCB}" type="presParOf" srcId="{81943D45-D67D-4F77-AE2A-91BE89B4AB6E}" destId="{B07BFE47-D1ED-490A-9D62-B91DDDF6EB8F}" srcOrd="0" destOrd="0" presId="urn:microsoft.com/office/officeart/2005/8/layout/chevron2"/>
    <dgm:cxn modelId="{9FDDCE3A-77CE-42CC-92DA-6FEBA686DCF2}" type="presParOf" srcId="{81943D45-D67D-4F77-AE2A-91BE89B4AB6E}" destId="{A915839F-233C-4EAE-A419-ED11D6E46446}" srcOrd="1" destOrd="0" presId="urn:microsoft.com/office/officeart/2005/8/layout/chevron2"/>
    <dgm:cxn modelId="{23A9D5B2-9997-4EC7-A1AE-CBFDCAD7D3CB}" type="presParOf" srcId="{CE1A16CE-8036-42EE-9ECC-753FC5B94EDF}" destId="{88CBF2AD-7377-43EA-87DE-AE9B3BDBF07A}" srcOrd="5" destOrd="0" presId="urn:microsoft.com/office/officeart/2005/8/layout/chevron2"/>
    <dgm:cxn modelId="{7C54D467-9B51-490A-891F-36305AE59587}" type="presParOf" srcId="{CE1A16CE-8036-42EE-9ECC-753FC5B94EDF}" destId="{6B73A3D1-25A9-4892-90DD-FCA299412BAB}" srcOrd="6" destOrd="0" presId="urn:microsoft.com/office/officeart/2005/8/layout/chevron2"/>
    <dgm:cxn modelId="{DE8E38E0-A3C3-4164-9E17-34E99FBCFED5}" type="presParOf" srcId="{6B73A3D1-25A9-4892-90DD-FCA299412BAB}" destId="{6468E223-C373-42A1-A7CD-9BB6CBE25561}" srcOrd="0" destOrd="0" presId="urn:microsoft.com/office/officeart/2005/8/layout/chevron2"/>
    <dgm:cxn modelId="{4DAACF36-1D3A-4719-8419-15DBC3F79176}" type="presParOf" srcId="{6B73A3D1-25A9-4892-90DD-FCA299412BAB}" destId="{4B9C989B-C4A7-45BA-AC2E-CD522170775E}" srcOrd="1" destOrd="0" presId="urn:microsoft.com/office/officeart/2005/8/layout/chevron2"/>
    <dgm:cxn modelId="{0A125BBC-F488-46D1-BF51-52D5EBE04813}" type="presParOf" srcId="{CE1A16CE-8036-42EE-9ECC-753FC5B94EDF}" destId="{381F5ED7-6B4E-4235-AA12-4F784E074E9E}" srcOrd="7" destOrd="0" presId="urn:microsoft.com/office/officeart/2005/8/layout/chevron2"/>
    <dgm:cxn modelId="{5D8094D6-8C50-481E-97F9-4AB8134117DF}" type="presParOf" srcId="{CE1A16CE-8036-42EE-9ECC-753FC5B94EDF}" destId="{B429C248-9FE4-428E-AA04-AEBCBCD7838F}" srcOrd="8" destOrd="0" presId="urn:microsoft.com/office/officeart/2005/8/layout/chevron2"/>
    <dgm:cxn modelId="{6D850099-0D6B-4F37-ABAB-318BFAC9DF6C}" type="presParOf" srcId="{B429C248-9FE4-428E-AA04-AEBCBCD7838F}" destId="{26631B3F-EAB7-4B0E-B9C3-A94CBEFD4D03}" srcOrd="0" destOrd="0" presId="urn:microsoft.com/office/officeart/2005/8/layout/chevron2"/>
    <dgm:cxn modelId="{207AA63E-E24A-4F37-AA3E-768E879F2889}" type="presParOf" srcId="{B429C248-9FE4-428E-AA04-AEBCBCD7838F}" destId="{27FB767D-EA21-4C1A-8E47-0D6C2C638E7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0DFE08-0A1B-43E9-ABB2-EE28C05AE78F}"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n-US"/>
        </a:p>
      </dgm:t>
    </dgm:pt>
    <dgm:pt modelId="{AAC36E3E-DBEA-4F27-AAEF-5F5F88E450E3}">
      <dgm:prSet/>
      <dgm:spPr/>
      <dgm:t>
        <a:bodyPr/>
        <a:lstStyle/>
        <a:p>
          <a:r>
            <a:rPr lang="en-US" dirty="0"/>
            <a:t>6</a:t>
          </a:r>
        </a:p>
      </dgm:t>
    </dgm:pt>
    <dgm:pt modelId="{4A1F0B5D-745C-4722-B7DE-7617EF735CEC}" type="parTrans" cxnId="{44F979AF-C067-4497-ABEE-5B72F4D5C9E7}">
      <dgm:prSet/>
      <dgm:spPr/>
      <dgm:t>
        <a:bodyPr/>
        <a:lstStyle/>
        <a:p>
          <a:endParaRPr lang="en-US"/>
        </a:p>
      </dgm:t>
    </dgm:pt>
    <dgm:pt modelId="{B4BDB059-4B73-48BD-B250-DBF0DF6CB43F}" type="sibTrans" cxnId="{44F979AF-C067-4497-ABEE-5B72F4D5C9E7}">
      <dgm:prSet/>
      <dgm:spPr/>
      <dgm:t>
        <a:bodyPr/>
        <a:lstStyle/>
        <a:p>
          <a:endParaRPr lang="en-US"/>
        </a:p>
      </dgm:t>
    </dgm:pt>
    <dgm:pt modelId="{5BED079E-8437-449A-8931-BF607F1E1B23}">
      <dgm:prSet/>
      <dgm:spPr/>
      <dgm:t>
        <a:bodyPr/>
        <a:lstStyle/>
        <a:p>
          <a:pPr>
            <a:buNone/>
          </a:pPr>
          <a:r>
            <a:rPr lang="en-US" b="1" dirty="0"/>
            <a:t>SPACE: </a:t>
          </a:r>
          <a:r>
            <a:rPr lang="en-US" dirty="0"/>
            <a:t>Identify and reserve an appropriate space. Is there enough room for everyone? Do you need a screen or phone? What layout will support collaboration?  </a:t>
          </a:r>
        </a:p>
      </dgm:t>
    </dgm:pt>
    <dgm:pt modelId="{F60B0E02-223D-48CA-A9DC-177523CF504E}" type="parTrans" cxnId="{2C7A5E4A-7A07-4EF1-AE3A-DC15806AC3F9}">
      <dgm:prSet/>
      <dgm:spPr/>
      <dgm:t>
        <a:bodyPr/>
        <a:lstStyle/>
        <a:p>
          <a:endParaRPr lang="en-US"/>
        </a:p>
      </dgm:t>
    </dgm:pt>
    <dgm:pt modelId="{8A198A97-0129-45FE-AE2B-98382654E153}" type="sibTrans" cxnId="{2C7A5E4A-7A07-4EF1-AE3A-DC15806AC3F9}">
      <dgm:prSet/>
      <dgm:spPr/>
      <dgm:t>
        <a:bodyPr/>
        <a:lstStyle/>
        <a:p>
          <a:endParaRPr lang="en-US"/>
        </a:p>
      </dgm:t>
    </dgm:pt>
    <dgm:pt modelId="{59E4B751-B4F8-4299-8427-3B8B4647810A}">
      <dgm:prSet/>
      <dgm:spPr/>
      <dgm:t>
        <a:bodyPr/>
        <a:lstStyle/>
        <a:p>
          <a:r>
            <a:rPr lang="en-US" dirty="0"/>
            <a:t>7</a:t>
          </a:r>
        </a:p>
      </dgm:t>
    </dgm:pt>
    <dgm:pt modelId="{76499487-705C-45D8-8F9B-A3EA94C2EADA}" type="parTrans" cxnId="{C2B0C489-BCFA-4EA8-AF24-0FD956B1522A}">
      <dgm:prSet/>
      <dgm:spPr/>
      <dgm:t>
        <a:bodyPr/>
        <a:lstStyle/>
        <a:p>
          <a:endParaRPr lang="en-US"/>
        </a:p>
      </dgm:t>
    </dgm:pt>
    <dgm:pt modelId="{9289DDB9-763F-44F2-A406-503EDCAC9A8E}" type="sibTrans" cxnId="{C2B0C489-BCFA-4EA8-AF24-0FD956B1522A}">
      <dgm:prSet/>
      <dgm:spPr/>
      <dgm:t>
        <a:bodyPr/>
        <a:lstStyle/>
        <a:p>
          <a:endParaRPr lang="en-US"/>
        </a:p>
      </dgm:t>
    </dgm:pt>
    <dgm:pt modelId="{F239C74D-A7C0-41C0-B13F-DEB09B0BC212}">
      <dgm:prSet/>
      <dgm:spPr/>
      <dgm:t>
        <a:bodyPr/>
        <a:lstStyle/>
        <a:p>
          <a:pPr>
            <a:buNone/>
          </a:pPr>
          <a:r>
            <a:rPr lang="en-US" b="1" dirty="0"/>
            <a:t>REFRESHMENTS</a:t>
          </a:r>
          <a:r>
            <a:rPr lang="en-US" dirty="0"/>
            <a:t>: Make arrangements for coffee, snacks, meals. If the meeting is occurring during meal time, indicate whether food is included.</a:t>
          </a:r>
        </a:p>
      </dgm:t>
    </dgm:pt>
    <dgm:pt modelId="{E398813D-38D2-4241-BF0D-110E27196A31}" type="parTrans" cxnId="{4E1142B6-9B3B-45A6-A816-D8123629B5E8}">
      <dgm:prSet/>
      <dgm:spPr/>
      <dgm:t>
        <a:bodyPr/>
        <a:lstStyle/>
        <a:p>
          <a:endParaRPr lang="en-US"/>
        </a:p>
      </dgm:t>
    </dgm:pt>
    <dgm:pt modelId="{FD66451D-219F-4E13-9279-B347CC2F5BE5}" type="sibTrans" cxnId="{4E1142B6-9B3B-45A6-A816-D8123629B5E8}">
      <dgm:prSet/>
      <dgm:spPr/>
      <dgm:t>
        <a:bodyPr/>
        <a:lstStyle/>
        <a:p>
          <a:endParaRPr lang="en-US"/>
        </a:p>
      </dgm:t>
    </dgm:pt>
    <dgm:pt modelId="{956F9ECA-BCB0-497D-92F0-F9C71CEEB747}">
      <dgm:prSet/>
      <dgm:spPr/>
      <dgm:t>
        <a:bodyPr/>
        <a:lstStyle/>
        <a:p>
          <a:r>
            <a:rPr lang="en-US" dirty="0"/>
            <a:t>8</a:t>
          </a:r>
        </a:p>
      </dgm:t>
    </dgm:pt>
    <dgm:pt modelId="{7EE0FB8C-C05A-48C9-BD7D-90E4B90F4371}" type="parTrans" cxnId="{17EC70A3-40DC-4148-BEAE-5DB31C4F989D}">
      <dgm:prSet/>
      <dgm:spPr/>
      <dgm:t>
        <a:bodyPr/>
        <a:lstStyle/>
        <a:p>
          <a:endParaRPr lang="en-US"/>
        </a:p>
      </dgm:t>
    </dgm:pt>
    <dgm:pt modelId="{8434F1DA-DF30-428A-B6AA-5644381C3959}" type="sibTrans" cxnId="{17EC70A3-40DC-4148-BEAE-5DB31C4F989D}">
      <dgm:prSet/>
      <dgm:spPr/>
      <dgm:t>
        <a:bodyPr/>
        <a:lstStyle/>
        <a:p>
          <a:endParaRPr lang="en-US"/>
        </a:p>
      </dgm:t>
    </dgm:pt>
    <dgm:pt modelId="{B9EE05D7-D2F4-4C9B-8542-984F8A62B157}">
      <dgm:prSet/>
      <dgm:spPr/>
      <dgm:t>
        <a:bodyPr/>
        <a:lstStyle/>
        <a:p>
          <a:pPr>
            <a:buNone/>
          </a:pPr>
          <a:r>
            <a:rPr lang="en-US" b="1" dirty="0"/>
            <a:t>ROLES</a:t>
          </a:r>
          <a:r>
            <a:rPr lang="en-US" dirty="0"/>
            <a:t>: Identify a notetaker ahead of time (other potential roles: timekeeper, chair). </a:t>
          </a:r>
        </a:p>
      </dgm:t>
    </dgm:pt>
    <dgm:pt modelId="{2CEF08DD-40BA-47D9-A3C8-F68AF04421E6}" type="parTrans" cxnId="{FD9E00E5-AE73-4ADD-880F-2779070474B3}">
      <dgm:prSet/>
      <dgm:spPr/>
      <dgm:t>
        <a:bodyPr/>
        <a:lstStyle/>
        <a:p>
          <a:endParaRPr lang="en-US"/>
        </a:p>
      </dgm:t>
    </dgm:pt>
    <dgm:pt modelId="{41B08ED5-6595-4E7F-8CF9-A9945EE2C1C6}" type="sibTrans" cxnId="{FD9E00E5-AE73-4ADD-880F-2779070474B3}">
      <dgm:prSet/>
      <dgm:spPr/>
      <dgm:t>
        <a:bodyPr/>
        <a:lstStyle/>
        <a:p>
          <a:endParaRPr lang="en-US"/>
        </a:p>
      </dgm:t>
    </dgm:pt>
    <dgm:pt modelId="{77E435ED-D8A8-46D6-8710-D6890BD74EB9}">
      <dgm:prSet/>
      <dgm:spPr/>
      <dgm:t>
        <a:bodyPr/>
        <a:lstStyle/>
        <a:p>
          <a:r>
            <a:rPr lang="en-US" dirty="0"/>
            <a:t>9</a:t>
          </a:r>
        </a:p>
      </dgm:t>
    </dgm:pt>
    <dgm:pt modelId="{2B58B0A2-6D96-4D84-A60B-7F1DA5562100}" type="parTrans" cxnId="{3EFDE449-975E-43B8-8EE4-FFE539C46088}">
      <dgm:prSet/>
      <dgm:spPr/>
      <dgm:t>
        <a:bodyPr/>
        <a:lstStyle/>
        <a:p>
          <a:endParaRPr lang="en-US"/>
        </a:p>
      </dgm:t>
    </dgm:pt>
    <dgm:pt modelId="{9EDDEE5F-C924-438B-A5FC-8457F7C5E5CC}" type="sibTrans" cxnId="{3EFDE449-975E-43B8-8EE4-FFE539C46088}">
      <dgm:prSet/>
      <dgm:spPr/>
      <dgm:t>
        <a:bodyPr/>
        <a:lstStyle/>
        <a:p>
          <a:endParaRPr lang="en-US"/>
        </a:p>
      </dgm:t>
    </dgm:pt>
    <dgm:pt modelId="{678C3E2C-3495-46AD-91F8-688F72CD7E65}">
      <dgm:prSet/>
      <dgm:spPr/>
      <dgm:t>
        <a:bodyPr/>
        <a:lstStyle/>
        <a:p>
          <a:pPr>
            <a:buNone/>
          </a:pPr>
          <a:r>
            <a:rPr lang="en-US" b="1" dirty="0"/>
            <a:t>CANCEL</a:t>
          </a:r>
          <a:r>
            <a:rPr lang="en-US" dirty="0"/>
            <a:t>: If you’re not ready, better to cancel than have an unproductive meeting.</a:t>
          </a:r>
        </a:p>
      </dgm:t>
    </dgm:pt>
    <dgm:pt modelId="{DA7E6848-996F-4AB5-BA7A-2CF5F378AB30}" type="parTrans" cxnId="{EF23E868-7562-4ACC-B86C-C644AED45E6A}">
      <dgm:prSet/>
      <dgm:spPr/>
      <dgm:t>
        <a:bodyPr/>
        <a:lstStyle/>
        <a:p>
          <a:endParaRPr lang="en-US"/>
        </a:p>
      </dgm:t>
    </dgm:pt>
    <dgm:pt modelId="{4D03D588-96C4-43A3-BE49-650188A9550C}" type="sibTrans" cxnId="{EF23E868-7562-4ACC-B86C-C644AED45E6A}">
      <dgm:prSet/>
      <dgm:spPr/>
      <dgm:t>
        <a:bodyPr/>
        <a:lstStyle/>
        <a:p>
          <a:endParaRPr lang="en-US"/>
        </a:p>
      </dgm:t>
    </dgm:pt>
    <dgm:pt modelId="{78AEA9C2-B1D7-40F6-B90E-F0D9935E185E}">
      <dgm:prSet/>
      <dgm:spPr/>
      <dgm:t>
        <a:bodyPr/>
        <a:lstStyle/>
        <a:p>
          <a:r>
            <a:rPr lang="en-US" dirty="0"/>
            <a:t>10</a:t>
          </a:r>
        </a:p>
      </dgm:t>
    </dgm:pt>
    <dgm:pt modelId="{214955FD-C7D0-458E-B9E2-CCD7AC93BCA2}" type="parTrans" cxnId="{9BE4665C-1DD1-4A22-94CF-E7ADAA048C96}">
      <dgm:prSet/>
      <dgm:spPr/>
      <dgm:t>
        <a:bodyPr/>
        <a:lstStyle/>
        <a:p>
          <a:endParaRPr lang="en-US"/>
        </a:p>
      </dgm:t>
    </dgm:pt>
    <dgm:pt modelId="{C8639E65-F82C-4B94-83AA-A35B482D0DC7}" type="sibTrans" cxnId="{9BE4665C-1DD1-4A22-94CF-E7ADAA048C96}">
      <dgm:prSet/>
      <dgm:spPr/>
      <dgm:t>
        <a:bodyPr/>
        <a:lstStyle/>
        <a:p>
          <a:endParaRPr lang="en-US"/>
        </a:p>
      </dgm:t>
    </dgm:pt>
    <dgm:pt modelId="{5D2DF412-61D0-4A4A-9AB0-5A077B5BD1F6}">
      <dgm:prSet/>
      <dgm:spPr/>
      <dgm:t>
        <a:bodyPr/>
        <a:lstStyle/>
        <a:p>
          <a:pPr>
            <a:buNone/>
          </a:pPr>
          <a:r>
            <a:rPr lang="en-US" b="1" dirty="0"/>
            <a:t>DISTRIBUTE</a:t>
          </a:r>
          <a:r>
            <a:rPr lang="en-US" dirty="0"/>
            <a:t>: Send out agenda, background information and connectivity details ahead of time.</a:t>
          </a:r>
        </a:p>
      </dgm:t>
    </dgm:pt>
    <dgm:pt modelId="{6A3D4FFA-F7B8-4229-AE33-39A671ED6ED9}" type="parTrans" cxnId="{A0FF181E-2D32-41EE-B58F-03F60A4BB7C3}">
      <dgm:prSet/>
      <dgm:spPr/>
      <dgm:t>
        <a:bodyPr/>
        <a:lstStyle/>
        <a:p>
          <a:endParaRPr lang="en-US"/>
        </a:p>
      </dgm:t>
    </dgm:pt>
    <dgm:pt modelId="{C108D94F-6430-4BC8-ACB6-C132151037D3}" type="sibTrans" cxnId="{A0FF181E-2D32-41EE-B58F-03F60A4BB7C3}">
      <dgm:prSet/>
      <dgm:spPr/>
      <dgm:t>
        <a:bodyPr/>
        <a:lstStyle/>
        <a:p>
          <a:endParaRPr lang="en-US"/>
        </a:p>
      </dgm:t>
    </dgm:pt>
    <dgm:pt modelId="{CE1A16CE-8036-42EE-9ECC-753FC5B94EDF}" type="pres">
      <dgm:prSet presAssocID="{B00DFE08-0A1B-43E9-ABB2-EE28C05AE78F}" presName="linearFlow" presStyleCnt="0">
        <dgm:presLayoutVars>
          <dgm:dir/>
          <dgm:animLvl val="lvl"/>
          <dgm:resizeHandles val="exact"/>
        </dgm:presLayoutVars>
      </dgm:prSet>
      <dgm:spPr/>
    </dgm:pt>
    <dgm:pt modelId="{04EE3DDD-56B1-483B-9013-CA923E701BF3}" type="pres">
      <dgm:prSet presAssocID="{AAC36E3E-DBEA-4F27-AAEF-5F5F88E450E3}" presName="composite" presStyleCnt="0"/>
      <dgm:spPr/>
    </dgm:pt>
    <dgm:pt modelId="{DCABF4F1-DDE3-4AE2-9534-4111D37E217B}" type="pres">
      <dgm:prSet presAssocID="{AAC36E3E-DBEA-4F27-AAEF-5F5F88E450E3}" presName="parentText" presStyleLbl="alignNode1" presStyleIdx="0" presStyleCnt="5">
        <dgm:presLayoutVars>
          <dgm:chMax val="1"/>
          <dgm:bulletEnabled val="1"/>
        </dgm:presLayoutVars>
      </dgm:prSet>
      <dgm:spPr/>
    </dgm:pt>
    <dgm:pt modelId="{27068DBD-768F-4084-8891-ABC22043DE82}" type="pres">
      <dgm:prSet presAssocID="{AAC36E3E-DBEA-4F27-AAEF-5F5F88E450E3}" presName="descendantText" presStyleLbl="alignAcc1" presStyleIdx="0" presStyleCnt="5">
        <dgm:presLayoutVars>
          <dgm:bulletEnabled val="1"/>
        </dgm:presLayoutVars>
      </dgm:prSet>
      <dgm:spPr/>
    </dgm:pt>
    <dgm:pt modelId="{FAAA1D67-427B-4961-84DF-4C6A1D6CADED}" type="pres">
      <dgm:prSet presAssocID="{B4BDB059-4B73-48BD-B250-DBF0DF6CB43F}" presName="sp" presStyleCnt="0"/>
      <dgm:spPr/>
    </dgm:pt>
    <dgm:pt modelId="{0D5BEBBF-EAD1-4FB5-82F1-B504570CCE9C}" type="pres">
      <dgm:prSet presAssocID="{59E4B751-B4F8-4299-8427-3B8B4647810A}" presName="composite" presStyleCnt="0"/>
      <dgm:spPr/>
    </dgm:pt>
    <dgm:pt modelId="{AF1C4BAE-469C-4456-A188-41056CD2F92B}" type="pres">
      <dgm:prSet presAssocID="{59E4B751-B4F8-4299-8427-3B8B4647810A}" presName="parentText" presStyleLbl="alignNode1" presStyleIdx="1" presStyleCnt="5">
        <dgm:presLayoutVars>
          <dgm:chMax val="1"/>
          <dgm:bulletEnabled val="1"/>
        </dgm:presLayoutVars>
      </dgm:prSet>
      <dgm:spPr/>
    </dgm:pt>
    <dgm:pt modelId="{11CDD6A6-4F5E-45A1-898A-CB7F227EA07F}" type="pres">
      <dgm:prSet presAssocID="{59E4B751-B4F8-4299-8427-3B8B4647810A}" presName="descendantText" presStyleLbl="alignAcc1" presStyleIdx="1" presStyleCnt="5">
        <dgm:presLayoutVars>
          <dgm:bulletEnabled val="1"/>
        </dgm:presLayoutVars>
      </dgm:prSet>
      <dgm:spPr/>
    </dgm:pt>
    <dgm:pt modelId="{7AD87CCB-2227-432C-88DF-F516D913607F}" type="pres">
      <dgm:prSet presAssocID="{9289DDB9-763F-44F2-A406-503EDCAC9A8E}" presName="sp" presStyleCnt="0"/>
      <dgm:spPr/>
    </dgm:pt>
    <dgm:pt modelId="{C592A0FE-530B-4E72-97F0-CD08747E6506}" type="pres">
      <dgm:prSet presAssocID="{956F9ECA-BCB0-497D-92F0-F9C71CEEB747}" presName="composite" presStyleCnt="0"/>
      <dgm:spPr/>
    </dgm:pt>
    <dgm:pt modelId="{7E11AD63-285F-42FE-8B04-0B62C5D542ED}" type="pres">
      <dgm:prSet presAssocID="{956F9ECA-BCB0-497D-92F0-F9C71CEEB747}" presName="parentText" presStyleLbl="alignNode1" presStyleIdx="2" presStyleCnt="5">
        <dgm:presLayoutVars>
          <dgm:chMax val="1"/>
          <dgm:bulletEnabled val="1"/>
        </dgm:presLayoutVars>
      </dgm:prSet>
      <dgm:spPr/>
    </dgm:pt>
    <dgm:pt modelId="{95D0C49D-A97A-4A80-8999-FC8416D62AD0}" type="pres">
      <dgm:prSet presAssocID="{956F9ECA-BCB0-497D-92F0-F9C71CEEB747}" presName="descendantText" presStyleLbl="alignAcc1" presStyleIdx="2" presStyleCnt="5">
        <dgm:presLayoutVars>
          <dgm:bulletEnabled val="1"/>
        </dgm:presLayoutVars>
      </dgm:prSet>
      <dgm:spPr/>
    </dgm:pt>
    <dgm:pt modelId="{67A04578-571C-4AE3-BAE5-2CE78A1BED34}" type="pres">
      <dgm:prSet presAssocID="{8434F1DA-DF30-428A-B6AA-5644381C3959}" presName="sp" presStyleCnt="0"/>
      <dgm:spPr/>
    </dgm:pt>
    <dgm:pt modelId="{4744B27C-705E-4F6F-84D1-C6E58B1BC354}" type="pres">
      <dgm:prSet presAssocID="{77E435ED-D8A8-46D6-8710-D6890BD74EB9}" presName="composite" presStyleCnt="0"/>
      <dgm:spPr/>
    </dgm:pt>
    <dgm:pt modelId="{57783A3E-7BA3-422D-9307-39CB8FAA875E}" type="pres">
      <dgm:prSet presAssocID="{77E435ED-D8A8-46D6-8710-D6890BD74EB9}" presName="parentText" presStyleLbl="alignNode1" presStyleIdx="3" presStyleCnt="5">
        <dgm:presLayoutVars>
          <dgm:chMax val="1"/>
          <dgm:bulletEnabled val="1"/>
        </dgm:presLayoutVars>
      </dgm:prSet>
      <dgm:spPr/>
    </dgm:pt>
    <dgm:pt modelId="{83F969F3-7E0C-4B11-80E3-5B315F3C3AE8}" type="pres">
      <dgm:prSet presAssocID="{77E435ED-D8A8-46D6-8710-D6890BD74EB9}" presName="descendantText" presStyleLbl="alignAcc1" presStyleIdx="3" presStyleCnt="5">
        <dgm:presLayoutVars>
          <dgm:bulletEnabled val="1"/>
        </dgm:presLayoutVars>
      </dgm:prSet>
      <dgm:spPr/>
    </dgm:pt>
    <dgm:pt modelId="{79AD8363-E643-4FA5-927E-85D712F44D2B}" type="pres">
      <dgm:prSet presAssocID="{9EDDEE5F-C924-438B-A5FC-8457F7C5E5CC}" presName="sp" presStyleCnt="0"/>
      <dgm:spPr/>
    </dgm:pt>
    <dgm:pt modelId="{FFDB7B27-3688-4873-A653-53B40E525D9C}" type="pres">
      <dgm:prSet presAssocID="{78AEA9C2-B1D7-40F6-B90E-F0D9935E185E}" presName="composite" presStyleCnt="0"/>
      <dgm:spPr/>
    </dgm:pt>
    <dgm:pt modelId="{A2F22E9D-C15C-424A-A057-6DEA88B34464}" type="pres">
      <dgm:prSet presAssocID="{78AEA9C2-B1D7-40F6-B90E-F0D9935E185E}" presName="parentText" presStyleLbl="alignNode1" presStyleIdx="4" presStyleCnt="5">
        <dgm:presLayoutVars>
          <dgm:chMax val="1"/>
          <dgm:bulletEnabled val="1"/>
        </dgm:presLayoutVars>
      </dgm:prSet>
      <dgm:spPr/>
    </dgm:pt>
    <dgm:pt modelId="{5AC36AD3-F219-4E70-B63B-E799E847ED15}" type="pres">
      <dgm:prSet presAssocID="{78AEA9C2-B1D7-40F6-B90E-F0D9935E185E}" presName="descendantText" presStyleLbl="alignAcc1" presStyleIdx="4" presStyleCnt="5">
        <dgm:presLayoutVars>
          <dgm:bulletEnabled val="1"/>
        </dgm:presLayoutVars>
      </dgm:prSet>
      <dgm:spPr/>
    </dgm:pt>
  </dgm:ptLst>
  <dgm:cxnLst>
    <dgm:cxn modelId="{4EC4A80E-2207-48C0-BA5D-F835278A53AF}" type="presOf" srcId="{5BED079E-8437-449A-8931-BF607F1E1B23}" destId="{27068DBD-768F-4084-8891-ABC22043DE82}" srcOrd="0" destOrd="0" presId="urn:microsoft.com/office/officeart/2005/8/layout/chevron2"/>
    <dgm:cxn modelId="{1904AB15-DEC7-4FE2-84B2-B733257A7709}" type="presOf" srcId="{AAC36E3E-DBEA-4F27-AAEF-5F5F88E450E3}" destId="{DCABF4F1-DDE3-4AE2-9534-4111D37E217B}" srcOrd="0" destOrd="0" presId="urn:microsoft.com/office/officeart/2005/8/layout/chevron2"/>
    <dgm:cxn modelId="{A0FF181E-2D32-41EE-B58F-03F60A4BB7C3}" srcId="{78AEA9C2-B1D7-40F6-B90E-F0D9935E185E}" destId="{5D2DF412-61D0-4A4A-9AB0-5A077B5BD1F6}" srcOrd="0" destOrd="0" parTransId="{6A3D4FFA-F7B8-4229-AE33-39A671ED6ED9}" sibTransId="{C108D94F-6430-4BC8-ACB6-C132151037D3}"/>
    <dgm:cxn modelId="{814F7B2B-7B3D-4B77-9215-1609090A09F8}" type="presOf" srcId="{678C3E2C-3495-46AD-91F8-688F72CD7E65}" destId="{83F969F3-7E0C-4B11-80E3-5B315F3C3AE8}" srcOrd="0" destOrd="0" presId="urn:microsoft.com/office/officeart/2005/8/layout/chevron2"/>
    <dgm:cxn modelId="{9BE4665C-1DD1-4A22-94CF-E7ADAA048C96}" srcId="{B00DFE08-0A1B-43E9-ABB2-EE28C05AE78F}" destId="{78AEA9C2-B1D7-40F6-B90E-F0D9935E185E}" srcOrd="4" destOrd="0" parTransId="{214955FD-C7D0-458E-B9E2-CCD7AC93BCA2}" sibTransId="{C8639E65-F82C-4B94-83AA-A35B482D0DC7}"/>
    <dgm:cxn modelId="{927EE167-1E4F-413A-B2D7-025E7841D562}" type="presOf" srcId="{F239C74D-A7C0-41C0-B13F-DEB09B0BC212}" destId="{11CDD6A6-4F5E-45A1-898A-CB7F227EA07F}" srcOrd="0" destOrd="0" presId="urn:microsoft.com/office/officeart/2005/8/layout/chevron2"/>
    <dgm:cxn modelId="{EF23E868-7562-4ACC-B86C-C644AED45E6A}" srcId="{77E435ED-D8A8-46D6-8710-D6890BD74EB9}" destId="{678C3E2C-3495-46AD-91F8-688F72CD7E65}" srcOrd="0" destOrd="0" parTransId="{DA7E6848-996F-4AB5-BA7A-2CF5F378AB30}" sibTransId="{4D03D588-96C4-43A3-BE49-650188A9550C}"/>
    <dgm:cxn modelId="{3EFDE449-975E-43B8-8EE4-FFE539C46088}" srcId="{B00DFE08-0A1B-43E9-ABB2-EE28C05AE78F}" destId="{77E435ED-D8A8-46D6-8710-D6890BD74EB9}" srcOrd="3" destOrd="0" parTransId="{2B58B0A2-6D96-4D84-A60B-7F1DA5562100}" sibTransId="{9EDDEE5F-C924-438B-A5FC-8457F7C5E5CC}"/>
    <dgm:cxn modelId="{2C7A5E4A-7A07-4EF1-AE3A-DC15806AC3F9}" srcId="{AAC36E3E-DBEA-4F27-AAEF-5F5F88E450E3}" destId="{5BED079E-8437-449A-8931-BF607F1E1B23}" srcOrd="0" destOrd="0" parTransId="{F60B0E02-223D-48CA-A9DC-177523CF504E}" sibTransId="{8A198A97-0129-45FE-AE2B-98382654E153}"/>
    <dgm:cxn modelId="{28AA6A4F-39CE-4626-84E5-A50315E5798F}" type="presOf" srcId="{59E4B751-B4F8-4299-8427-3B8B4647810A}" destId="{AF1C4BAE-469C-4456-A188-41056CD2F92B}" srcOrd="0" destOrd="0" presId="urn:microsoft.com/office/officeart/2005/8/layout/chevron2"/>
    <dgm:cxn modelId="{28D8B858-3059-404D-9B74-CDC40707E919}" type="presOf" srcId="{77E435ED-D8A8-46D6-8710-D6890BD74EB9}" destId="{57783A3E-7BA3-422D-9307-39CB8FAA875E}" srcOrd="0" destOrd="0" presId="urn:microsoft.com/office/officeart/2005/8/layout/chevron2"/>
    <dgm:cxn modelId="{C2B0C489-BCFA-4EA8-AF24-0FD956B1522A}" srcId="{B00DFE08-0A1B-43E9-ABB2-EE28C05AE78F}" destId="{59E4B751-B4F8-4299-8427-3B8B4647810A}" srcOrd="1" destOrd="0" parTransId="{76499487-705C-45D8-8F9B-A3EA94C2EADA}" sibTransId="{9289DDB9-763F-44F2-A406-503EDCAC9A8E}"/>
    <dgm:cxn modelId="{17EC70A3-40DC-4148-BEAE-5DB31C4F989D}" srcId="{B00DFE08-0A1B-43E9-ABB2-EE28C05AE78F}" destId="{956F9ECA-BCB0-497D-92F0-F9C71CEEB747}" srcOrd="2" destOrd="0" parTransId="{7EE0FB8C-C05A-48C9-BD7D-90E4B90F4371}" sibTransId="{8434F1DA-DF30-428A-B6AA-5644381C3959}"/>
    <dgm:cxn modelId="{6A2E51AB-5394-4485-BD2E-88CA5D3A1B47}" type="presOf" srcId="{B9EE05D7-D2F4-4C9B-8542-984F8A62B157}" destId="{95D0C49D-A97A-4A80-8999-FC8416D62AD0}" srcOrd="0" destOrd="0" presId="urn:microsoft.com/office/officeart/2005/8/layout/chevron2"/>
    <dgm:cxn modelId="{44F979AF-C067-4497-ABEE-5B72F4D5C9E7}" srcId="{B00DFE08-0A1B-43E9-ABB2-EE28C05AE78F}" destId="{AAC36E3E-DBEA-4F27-AAEF-5F5F88E450E3}" srcOrd="0" destOrd="0" parTransId="{4A1F0B5D-745C-4722-B7DE-7617EF735CEC}" sibTransId="{B4BDB059-4B73-48BD-B250-DBF0DF6CB43F}"/>
    <dgm:cxn modelId="{4E1142B6-9B3B-45A6-A816-D8123629B5E8}" srcId="{59E4B751-B4F8-4299-8427-3B8B4647810A}" destId="{F239C74D-A7C0-41C0-B13F-DEB09B0BC212}" srcOrd="0" destOrd="0" parTransId="{E398813D-38D2-4241-BF0D-110E27196A31}" sibTransId="{FD66451D-219F-4E13-9279-B347CC2F5BE5}"/>
    <dgm:cxn modelId="{0B8325D5-90C4-4FD0-9E6E-D588FFADE302}" type="presOf" srcId="{B00DFE08-0A1B-43E9-ABB2-EE28C05AE78F}" destId="{CE1A16CE-8036-42EE-9ECC-753FC5B94EDF}" srcOrd="0" destOrd="0" presId="urn:microsoft.com/office/officeart/2005/8/layout/chevron2"/>
    <dgm:cxn modelId="{1ACA58D9-D422-48E6-B0B8-4E829682BF4E}" type="presOf" srcId="{956F9ECA-BCB0-497D-92F0-F9C71CEEB747}" destId="{7E11AD63-285F-42FE-8B04-0B62C5D542ED}" srcOrd="0" destOrd="0" presId="urn:microsoft.com/office/officeart/2005/8/layout/chevron2"/>
    <dgm:cxn modelId="{FD9E00E5-AE73-4ADD-880F-2779070474B3}" srcId="{956F9ECA-BCB0-497D-92F0-F9C71CEEB747}" destId="{B9EE05D7-D2F4-4C9B-8542-984F8A62B157}" srcOrd="0" destOrd="0" parTransId="{2CEF08DD-40BA-47D9-A3C8-F68AF04421E6}" sibTransId="{41B08ED5-6595-4E7F-8CF9-A9945EE2C1C6}"/>
    <dgm:cxn modelId="{4C6155E5-D706-4773-A380-FD89D1A95C52}" type="presOf" srcId="{78AEA9C2-B1D7-40F6-B90E-F0D9935E185E}" destId="{A2F22E9D-C15C-424A-A057-6DEA88B34464}" srcOrd="0" destOrd="0" presId="urn:microsoft.com/office/officeart/2005/8/layout/chevron2"/>
    <dgm:cxn modelId="{6426EBEC-BE44-4DF9-A195-C306F26287AE}" type="presOf" srcId="{5D2DF412-61D0-4A4A-9AB0-5A077B5BD1F6}" destId="{5AC36AD3-F219-4E70-B63B-E799E847ED15}" srcOrd="0" destOrd="0" presId="urn:microsoft.com/office/officeart/2005/8/layout/chevron2"/>
    <dgm:cxn modelId="{66B9A10F-7947-473E-A895-B67BB0A152D1}" type="presParOf" srcId="{CE1A16CE-8036-42EE-9ECC-753FC5B94EDF}" destId="{04EE3DDD-56B1-483B-9013-CA923E701BF3}" srcOrd="0" destOrd="0" presId="urn:microsoft.com/office/officeart/2005/8/layout/chevron2"/>
    <dgm:cxn modelId="{DF83B9C6-C203-4ADF-A3F5-F0B48C19DEE3}" type="presParOf" srcId="{04EE3DDD-56B1-483B-9013-CA923E701BF3}" destId="{DCABF4F1-DDE3-4AE2-9534-4111D37E217B}" srcOrd="0" destOrd="0" presId="urn:microsoft.com/office/officeart/2005/8/layout/chevron2"/>
    <dgm:cxn modelId="{78CCADFF-EB66-469E-BB43-3818C40D1737}" type="presParOf" srcId="{04EE3DDD-56B1-483B-9013-CA923E701BF3}" destId="{27068DBD-768F-4084-8891-ABC22043DE82}" srcOrd="1" destOrd="0" presId="urn:microsoft.com/office/officeart/2005/8/layout/chevron2"/>
    <dgm:cxn modelId="{C7617D42-5F02-4433-8242-8362ED8BDBAA}" type="presParOf" srcId="{CE1A16CE-8036-42EE-9ECC-753FC5B94EDF}" destId="{FAAA1D67-427B-4961-84DF-4C6A1D6CADED}" srcOrd="1" destOrd="0" presId="urn:microsoft.com/office/officeart/2005/8/layout/chevron2"/>
    <dgm:cxn modelId="{677A333A-E561-4F74-A849-CCBBB661CF83}" type="presParOf" srcId="{CE1A16CE-8036-42EE-9ECC-753FC5B94EDF}" destId="{0D5BEBBF-EAD1-4FB5-82F1-B504570CCE9C}" srcOrd="2" destOrd="0" presId="urn:microsoft.com/office/officeart/2005/8/layout/chevron2"/>
    <dgm:cxn modelId="{C20C61EB-5245-4310-AE99-5C3BB103C8AD}" type="presParOf" srcId="{0D5BEBBF-EAD1-4FB5-82F1-B504570CCE9C}" destId="{AF1C4BAE-469C-4456-A188-41056CD2F92B}" srcOrd="0" destOrd="0" presId="urn:microsoft.com/office/officeart/2005/8/layout/chevron2"/>
    <dgm:cxn modelId="{1A42B892-9414-443D-BE17-6218587BCE41}" type="presParOf" srcId="{0D5BEBBF-EAD1-4FB5-82F1-B504570CCE9C}" destId="{11CDD6A6-4F5E-45A1-898A-CB7F227EA07F}" srcOrd="1" destOrd="0" presId="urn:microsoft.com/office/officeart/2005/8/layout/chevron2"/>
    <dgm:cxn modelId="{A7EBE346-CBCF-42B1-82C9-17E4D413D016}" type="presParOf" srcId="{CE1A16CE-8036-42EE-9ECC-753FC5B94EDF}" destId="{7AD87CCB-2227-432C-88DF-F516D913607F}" srcOrd="3" destOrd="0" presId="urn:microsoft.com/office/officeart/2005/8/layout/chevron2"/>
    <dgm:cxn modelId="{2FE09053-C02D-4974-9F15-7BA99A4564E4}" type="presParOf" srcId="{CE1A16CE-8036-42EE-9ECC-753FC5B94EDF}" destId="{C592A0FE-530B-4E72-97F0-CD08747E6506}" srcOrd="4" destOrd="0" presId="urn:microsoft.com/office/officeart/2005/8/layout/chevron2"/>
    <dgm:cxn modelId="{DE1DA2B2-1292-41DE-A2CB-E0AE7E9C51A0}" type="presParOf" srcId="{C592A0FE-530B-4E72-97F0-CD08747E6506}" destId="{7E11AD63-285F-42FE-8B04-0B62C5D542ED}" srcOrd="0" destOrd="0" presId="urn:microsoft.com/office/officeart/2005/8/layout/chevron2"/>
    <dgm:cxn modelId="{9E27FA5D-8E57-4965-AC24-181FE571E4FA}" type="presParOf" srcId="{C592A0FE-530B-4E72-97F0-CD08747E6506}" destId="{95D0C49D-A97A-4A80-8999-FC8416D62AD0}" srcOrd="1" destOrd="0" presId="urn:microsoft.com/office/officeart/2005/8/layout/chevron2"/>
    <dgm:cxn modelId="{B5D93210-94F1-4BA5-837F-35FF264B0EFC}" type="presParOf" srcId="{CE1A16CE-8036-42EE-9ECC-753FC5B94EDF}" destId="{67A04578-571C-4AE3-BAE5-2CE78A1BED34}" srcOrd="5" destOrd="0" presId="urn:microsoft.com/office/officeart/2005/8/layout/chevron2"/>
    <dgm:cxn modelId="{1F0D358D-7CE4-4BDC-895D-103F1C924600}" type="presParOf" srcId="{CE1A16CE-8036-42EE-9ECC-753FC5B94EDF}" destId="{4744B27C-705E-4F6F-84D1-C6E58B1BC354}" srcOrd="6" destOrd="0" presId="urn:microsoft.com/office/officeart/2005/8/layout/chevron2"/>
    <dgm:cxn modelId="{036ABCDB-731A-47BB-A972-B994484E1FF3}" type="presParOf" srcId="{4744B27C-705E-4F6F-84D1-C6E58B1BC354}" destId="{57783A3E-7BA3-422D-9307-39CB8FAA875E}" srcOrd="0" destOrd="0" presId="urn:microsoft.com/office/officeart/2005/8/layout/chevron2"/>
    <dgm:cxn modelId="{BF3F0274-8E48-45EA-A871-00B3B6C6688D}" type="presParOf" srcId="{4744B27C-705E-4F6F-84D1-C6E58B1BC354}" destId="{83F969F3-7E0C-4B11-80E3-5B315F3C3AE8}" srcOrd="1" destOrd="0" presId="urn:microsoft.com/office/officeart/2005/8/layout/chevron2"/>
    <dgm:cxn modelId="{0BA3BCC9-D781-43A4-AE6B-7994CDA140E7}" type="presParOf" srcId="{CE1A16CE-8036-42EE-9ECC-753FC5B94EDF}" destId="{79AD8363-E643-4FA5-927E-85D712F44D2B}" srcOrd="7" destOrd="0" presId="urn:microsoft.com/office/officeart/2005/8/layout/chevron2"/>
    <dgm:cxn modelId="{2EAC3E8F-6D93-4224-B032-7653B386F00A}" type="presParOf" srcId="{CE1A16CE-8036-42EE-9ECC-753FC5B94EDF}" destId="{FFDB7B27-3688-4873-A653-53B40E525D9C}" srcOrd="8" destOrd="0" presId="urn:microsoft.com/office/officeart/2005/8/layout/chevron2"/>
    <dgm:cxn modelId="{00F60C76-E3E7-4908-8F72-0FD0B48774DD}" type="presParOf" srcId="{FFDB7B27-3688-4873-A653-53B40E525D9C}" destId="{A2F22E9D-C15C-424A-A057-6DEA88B34464}" srcOrd="0" destOrd="0" presId="urn:microsoft.com/office/officeart/2005/8/layout/chevron2"/>
    <dgm:cxn modelId="{8D9694E5-631F-473A-9D8B-A6737DAFE71C}" type="presParOf" srcId="{FFDB7B27-3688-4873-A653-53B40E525D9C}" destId="{5AC36AD3-F219-4E70-B63B-E799E847ED1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8BC736-3F2E-4AD6-9496-4A1D0F71A9D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39F17BF5-28A3-45E9-8073-3EBD5D7747C4}">
      <dgm:prSet phldrT="[Text]"/>
      <dgm:spPr/>
      <dgm:t>
        <a:bodyPr/>
        <a:lstStyle/>
        <a:p>
          <a:r>
            <a:rPr lang="en-US" dirty="0"/>
            <a:t>Planning Documents</a:t>
          </a:r>
        </a:p>
      </dgm:t>
    </dgm:pt>
    <dgm:pt modelId="{284867EC-9F60-4144-8ABE-7E82C46CB33E}" type="parTrans" cxnId="{66B0E7FC-EE26-47E9-9993-AD6EBB298C96}">
      <dgm:prSet/>
      <dgm:spPr/>
      <dgm:t>
        <a:bodyPr/>
        <a:lstStyle/>
        <a:p>
          <a:endParaRPr lang="en-US"/>
        </a:p>
      </dgm:t>
    </dgm:pt>
    <dgm:pt modelId="{AC10765C-D6D8-4173-A17D-14621C350AFD}" type="sibTrans" cxnId="{66B0E7FC-EE26-47E9-9993-AD6EBB298C96}">
      <dgm:prSet/>
      <dgm:spPr/>
      <dgm:t>
        <a:bodyPr/>
        <a:lstStyle/>
        <a:p>
          <a:endParaRPr lang="en-US"/>
        </a:p>
      </dgm:t>
    </dgm:pt>
    <dgm:pt modelId="{9F4F43E1-164A-4E81-B2B1-F524A1D7AF0E}">
      <dgm:prSet phldrT="[Text]"/>
      <dgm:spPr/>
      <dgm:t>
        <a:bodyPr/>
        <a:lstStyle/>
        <a:p>
          <a:pPr>
            <a:spcAft>
              <a:spcPts val="600"/>
            </a:spcAft>
            <a:buFont typeface="Wingdings" panose="05000000000000000000" pitchFamily="2" charset="2"/>
            <a:buChar char="§"/>
          </a:pPr>
          <a:r>
            <a:rPr lang="en-US"/>
            <a:t>Community Plans, such as a Comprehensive Plan</a:t>
          </a:r>
        </a:p>
      </dgm:t>
    </dgm:pt>
    <dgm:pt modelId="{58D740A5-908D-4490-8057-3CF45FE4B6CB}" type="parTrans" cxnId="{F66F77BA-3F71-4781-B60A-3189C0DBB0A4}">
      <dgm:prSet/>
      <dgm:spPr/>
      <dgm:t>
        <a:bodyPr/>
        <a:lstStyle/>
        <a:p>
          <a:endParaRPr lang="en-US"/>
        </a:p>
      </dgm:t>
    </dgm:pt>
    <dgm:pt modelId="{ABC59644-B68B-4170-B241-4179AB8FEC5A}" type="sibTrans" cxnId="{F66F77BA-3F71-4781-B60A-3189C0DBB0A4}">
      <dgm:prSet/>
      <dgm:spPr/>
      <dgm:t>
        <a:bodyPr/>
        <a:lstStyle/>
        <a:p>
          <a:endParaRPr lang="en-US"/>
        </a:p>
      </dgm:t>
    </dgm:pt>
    <dgm:pt modelId="{8FFBD9DD-1232-4B1D-B63D-C93B8AC47D89}">
      <dgm:prSet phldrT="[Text]"/>
      <dgm:spPr/>
      <dgm:t>
        <a:bodyPr/>
        <a:lstStyle/>
        <a:p>
          <a:pPr>
            <a:spcAft>
              <a:spcPts val="600"/>
            </a:spcAft>
            <a:buFont typeface="Wingdings" panose="05000000000000000000" pitchFamily="2" charset="2"/>
            <a:buChar char="§"/>
          </a:pPr>
          <a:r>
            <a:rPr lang="en-US"/>
            <a:t>Community Economic Development Strategy (CEDS)</a:t>
          </a:r>
        </a:p>
      </dgm:t>
    </dgm:pt>
    <dgm:pt modelId="{0FDE18F7-4209-401D-B67F-9110E73E5078}" type="parTrans" cxnId="{392C2E92-1C06-452C-B4BC-4242B3DD082B}">
      <dgm:prSet/>
      <dgm:spPr/>
      <dgm:t>
        <a:bodyPr/>
        <a:lstStyle/>
        <a:p>
          <a:endParaRPr lang="en-US"/>
        </a:p>
      </dgm:t>
    </dgm:pt>
    <dgm:pt modelId="{BFE05CC9-E6C1-42D1-AE13-7A7C9069122E}" type="sibTrans" cxnId="{392C2E92-1C06-452C-B4BC-4242B3DD082B}">
      <dgm:prSet/>
      <dgm:spPr/>
      <dgm:t>
        <a:bodyPr/>
        <a:lstStyle/>
        <a:p>
          <a:endParaRPr lang="en-US"/>
        </a:p>
      </dgm:t>
    </dgm:pt>
    <dgm:pt modelId="{055A6276-C1CC-4E18-8581-2B121B6561C3}">
      <dgm:prSet phldrT="[Text]"/>
      <dgm:spPr/>
      <dgm:t>
        <a:bodyPr/>
        <a:lstStyle/>
        <a:p>
          <a:r>
            <a:rPr lang="en-US"/>
            <a:t>Staff Experience &amp; Capacity</a:t>
          </a:r>
        </a:p>
      </dgm:t>
    </dgm:pt>
    <dgm:pt modelId="{B8884907-10FC-47A4-AA20-BBAFCDBBB03A}" type="parTrans" cxnId="{906471D7-14DC-4D8B-BFC6-8D7F930B4083}">
      <dgm:prSet/>
      <dgm:spPr/>
      <dgm:t>
        <a:bodyPr/>
        <a:lstStyle/>
        <a:p>
          <a:endParaRPr lang="en-US"/>
        </a:p>
      </dgm:t>
    </dgm:pt>
    <dgm:pt modelId="{D32E7DB4-72F6-4D5C-89FA-AE9AAE5E2813}" type="sibTrans" cxnId="{906471D7-14DC-4D8B-BFC6-8D7F930B4083}">
      <dgm:prSet/>
      <dgm:spPr/>
      <dgm:t>
        <a:bodyPr/>
        <a:lstStyle/>
        <a:p>
          <a:endParaRPr lang="en-US"/>
        </a:p>
      </dgm:t>
    </dgm:pt>
    <dgm:pt modelId="{1F9346A5-115E-42C0-8B9A-4DAB7FD28A23}">
      <dgm:prSet phldrT="[Text]" custT="1"/>
      <dgm:spPr/>
      <dgm: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Project Manager</a:t>
          </a:r>
        </a:p>
      </dgm:t>
    </dgm:pt>
    <dgm:pt modelId="{4B61D21F-9D3C-4333-A4D1-B306C3A6B82E}" type="parTrans" cxnId="{2A3BA895-BC20-487C-9578-F2551C770DB9}">
      <dgm:prSet/>
      <dgm:spPr/>
      <dgm:t>
        <a:bodyPr/>
        <a:lstStyle/>
        <a:p>
          <a:endParaRPr lang="en-US"/>
        </a:p>
      </dgm:t>
    </dgm:pt>
    <dgm:pt modelId="{D09E3D8E-D504-4022-9E5D-9D99B7F09138}" type="sibTrans" cxnId="{2A3BA895-BC20-487C-9578-F2551C770DB9}">
      <dgm:prSet/>
      <dgm:spPr/>
      <dgm:t>
        <a:bodyPr/>
        <a:lstStyle/>
        <a:p>
          <a:endParaRPr lang="en-US"/>
        </a:p>
      </dgm:t>
    </dgm:pt>
    <dgm:pt modelId="{9B4F83E1-18CF-428C-BE6C-F41F4247D1DB}">
      <dgm:prSet phldrT="[Text]" custT="1"/>
      <dgm:spPr/>
      <dgm: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Finance / Grants Manager</a:t>
          </a:r>
        </a:p>
      </dgm:t>
    </dgm:pt>
    <dgm:pt modelId="{A95FEE1C-65DF-4978-9B59-E5E563AA8E79}" type="parTrans" cxnId="{B3AB08AD-D166-433D-A66D-E4DF2B43513C}">
      <dgm:prSet/>
      <dgm:spPr/>
      <dgm:t>
        <a:bodyPr/>
        <a:lstStyle/>
        <a:p>
          <a:endParaRPr lang="en-US"/>
        </a:p>
      </dgm:t>
    </dgm:pt>
    <dgm:pt modelId="{34B66C42-8941-4858-89A3-B66B21E63DA2}" type="sibTrans" cxnId="{B3AB08AD-D166-433D-A66D-E4DF2B43513C}">
      <dgm:prSet/>
      <dgm:spPr/>
      <dgm:t>
        <a:bodyPr/>
        <a:lstStyle/>
        <a:p>
          <a:endParaRPr lang="en-US"/>
        </a:p>
      </dgm:t>
    </dgm:pt>
    <dgm:pt modelId="{0701953B-0BED-4E3B-A53D-9707AAB05929}">
      <dgm:prSet phldrT="[Text]"/>
      <dgm:spPr/>
      <dgm:t>
        <a:bodyPr/>
        <a:lstStyle/>
        <a:p>
          <a:r>
            <a:rPr lang="en-US"/>
            <a:t>Relevant Partnerships</a:t>
          </a:r>
        </a:p>
      </dgm:t>
    </dgm:pt>
    <dgm:pt modelId="{06523238-BDEB-4EB9-8310-F1836B2756E8}" type="parTrans" cxnId="{29C8FDDB-49F0-4F2B-B284-532CB336644C}">
      <dgm:prSet/>
      <dgm:spPr/>
      <dgm:t>
        <a:bodyPr/>
        <a:lstStyle/>
        <a:p>
          <a:endParaRPr lang="en-US"/>
        </a:p>
      </dgm:t>
    </dgm:pt>
    <dgm:pt modelId="{BCDC8942-5811-44E6-994D-C6CDB6FAB15E}" type="sibTrans" cxnId="{29C8FDDB-49F0-4F2B-B284-532CB336644C}">
      <dgm:prSet/>
      <dgm:spPr/>
      <dgm:t>
        <a:bodyPr/>
        <a:lstStyle/>
        <a:p>
          <a:endParaRPr lang="en-US"/>
        </a:p>
      </dgm:t>
    </dgm:pt>
    <dgm:pt modelId="{62F46DEF-0B4E-4FEA-8423-7006CA9F34FB}">
      <dgm:prSet phldrT="[Text]"/>
      <dgm:spPr/>
      <dgm:t>
        <a:bodyPr/>
        <a:lstStyle/>
        <a:p>
          <a:pPr>
            <a:spcAft>
              <a:spcPts val="900"/>
            </a:spcAft>
            <a:buFont typeface="Wingdings" panose="05000000000000000000" pitchFamily="2" charset="2"/>
            <a:buChar char="§"/>
          </a:pPr>
          <a:r>
            <a:rPr lang="en-US"/>
            <a:t>Community organizations</a:t>
          </a:r>
        </a:p>
      </dgm:t>
    </dgm:pt>
    <dgm:pt modelId="{606A3EB7-681D-426C-829A-9709CF39FB0A}" type="parTrans" cxnId="{CA459CB4-75A6-4E41-8AEC-09F6894B57D0}">
      <dgm:prSet/>
      <dgm:spPr/>
      <dgm:t>
        <a:bodyPr/>
        <a:lstStyle/>
        <a:p>
          <a:endParaRPr lang="en-US"/>
        </a:p>
      </dgm:t>
    </dgm:pt>
    <dgm:pt modelId="{8E143FE9-BB77-4F98-97B3-B4114728A3E5}" type="sibTrans" cxnId="{CA459CB4-75A6-4E41-8AEC-09F6894B57D0}">
      <dgm:prSet/>
      <dgm:spPr/>
      <dgm:t>
        <a:bodyPr/>
        <a:lstStyle/>
        <a:p>
          <a:endParaRPr lang="en-US"/>
        </a:p>
      </dgm:t>
    </dgm:pt>
    <dgm:pt modelId="{0D5BEF04-DC18-464C-AE5E-4F41C7661D52}">
      <dgm:prSet phldrT="[Text]"/>
      <dgm:spPr/>
      <dgm:t>
        <a:bodyPr/>
        <a:lstStyle/>
        <a:p>
          <a:pPr>
            <a:spcAft>
              <a:spcPts val="900"/>
            </a:spcAft>
            <a:buFont typeface="Wingdings" panose="05000000000000000000" pitchFamily="2" charset="2"/>
            <a:buChar char="§"/>
          </a:pPr>
          <a:r>
            <a:rPr lang="en-US"/>
            <a:t>Neighboring communities</a:t>
          </a:r>
        </a:p>
      </dgm:t>
    </dgm:pt>
    <dgm:pt modelId="{F1CE822F-F9A6-4D31-BF27-1D79AE6D59C1}" type="parTrans" cxnId="{2854BDB5-E942-49F6-AFB4-6D33661C3BEA}">
      <dgm:prSet/>
      <dgm:spPr/>
      <dgm:t>
        <a:bodyPr/>
        <a:lstStyle/>
        <a:p>
          <a:endParaRPr lang="en-US"/>
        </a:p>
      </dgm:t>
    </dgm:pt>
    <dgm:pt modelId="{710FEAD5-543D-48DF-8073-D1D6218A1363}" type="sibTrans" cxnId="{2854BDB5-E942-49F6-AFB4-6D33661C3BEA}">
      <dgm:prSet/>
      <dgm:spPr/>
      <dgm:t>
        <a:bodyPr/>
        <a:lstStyle/>
        <a:p>
          <a:endParaRPr lang="en-US"/>
        </a:p>
      </dgm:t>
    </dgm:pt>
    <dgm:pt modelId="{02141530-46A9-49F6-8A52-1F0423A7336B}">
      <dgm:prSet phldrT="[Text]"/>
      <dgm:spPr/>
      <dgm:t>
        <a:bodyPr/>
        <a:lstStyle/>
        <a:p>
          <a:pPr>
            <a:spcAft>
              <a:spcPts val="600"/>
            </a:spcAft>
            <a:buFont typeface="Wingdings" panose="05000000000000000000" pitchFamily="2" charset="2"/>
            <a:buChar char="§"/>
          </a:pPr>
          <a:r>
            <a:rPr lang="en-US" dirty="0"/>
            <a:t>Strategic Plans</a:t>
          </a:r>
        </a:p>
      </dgm:t>
    </dgm:pt>
    <dgm:pt modelId="{BB5A68C3-10F6-4048-AFEB-B5EBD29F0189}" type="parTrans" cxnId="{5B6EFE9E-5E18-4BBC-9150-45D6FCFA6CEA}">
      <dgm:prSet/>
      <dgm:spPr/>
      <dgm:t>
        <a:bodyPr/>
        <a:lstStyle/>
        <a:p>
          <a:endParaRPr lang="en-US"/>
        </a:p>
      </dgm:t>
    </dgm:pt>
    <dgm:pt modelId="{9D48D414-72F3-441C-9C65-51FC3BFF28DB}" type="sibTrans" cxnId="{5B6EFE9E-5E18-4BBC-9150-45D6FCFA6CEA}">
      <dgm:prSet/>
      <dgm:spPr/>
      <dgm:t>
        <a:bodyPr/>
        <a:lstStyle/>
        <a:p>
          <a:endParaRPr lang="en-US"/>
        </a:p>
      </dgm:t>
    </dgm:pt>
    <dgm:pt modelId="{0A35995A-F71E-45A1-920A-0F86D4C32D57}">
      <dgm:prSet phldrT="[Text]" custT="1"/>
      <dgm:spPr/>
      <dgm: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Key Program Staff</a:t>
          </a:r>
        </a:p>
      </dgm:t>
    </dgm:pt>
    <dgm:pt modelId="{B511FBB2-853F-45B3-AD0E-B8885592868F}" type="parTrans" cxnId="{3BFF759C-F62C-4C6E-8B3D-F62F01D59DDB}">
      <dgm:prSet/>
      <dgm:spPr/>
      <dgm:t>
        <a:bodyPr/>
        <a:lstStyle/>
        <a:p>
          <a:endParaRPr lang="en-US"/>
        </a:p>
      </dgm:t>
    </dgm:pt>
    <dgm:pt modelId="{CCCC6E7F-39F2-4BD9-BED3-23F88C6CC736}" type="sibTrans" cxnId="{3BFF759C-F62C-4C6E-8B3D-F62F01D59DDB}">
      <dgm:prSet/>
      <dgm:spPr/>
      <dgm:t>
        <a:bodyPr/>
        <a:lstStyle/>
        <a:p>
          <a:endParaRPr lang="en-US"/>
        </a:p>
      </dgm:t>
    </dgm:pt>
    <dgm:pt modelId="{BE51E376-B905-4F56-88DA-9D247B59A9DA}">
      <dgm:prSet phldrT="[Text]" custT="1"/>
      <dgm:spPr/>
      <dgm: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Available Time</a:t>
          </a:r>
        </a:p>
      </dgm:t>
    </dgm:pt>
    <dgm:pt modelId="{AC36139A-C0CB-4FBA-AE24-AAA7F7E980FC}" type="parTrans" cxnId="{706391FE-9E4B-4301-A615-D6A002F2E632}">
      <dgm:prSet/>
      <dgm:spPr/>
      <dgm:t>
        <a:bodyPr/>
        <a:lstStyle/>
        <a:p>
          <a:endParaRPr lang="en-US"/>
        </a:p>
      </dgm:t>
    </dgm:pt>
    <dgm:pt modelId="{A44AF1A4-EB93-4407-BE5C-B809E43433DE}" type="sibTrans" cxnId="{706391FE-9E4B-4301-A615-D6A002F2E632}">
      <dgm:prSet/>
      <dgm:spPr/>
      <dgm:t>
        <a:bodyPr/>
        <a:lstStyle/>
        <a:p>
          <a:endParaRPr lang="en-US"/>
        </a:p>
      </dgm:t>
    </dgm:pt>
    <dgm:pt modelId="{CB5FACC4-B0AA-4572-8571-B3FDA19306BD}">
      <dgm:prSet phldrT="[Text]"/>
      <dgm:spPr/>
      <dgm:t>
        <a:bodyPr/>
        <a:lstStyle/>
        <a:p>
          <a:pPr>
            <a:spcAft>
              <a:spcPts val="900"/>
            </a:spcAft>
            <a:buFont typeface="Wingdings" panose="05000000000000000000" pitchFamily="2" charset="2"/>
            <a:buChar char="§"/>
          </a:pPr>
          <a:r>
            <a:rPr lang="en-US"/>
            <a:t>Government entities</a:t>
          </a:r>
        </a:p>
      </dgm:t>
    </dgm:pt>
    <dgm:pt modelId="{09F528A0-9792-4BE7-9DF7-0BB3E1762C46}" type="parTrans" cxnId="{0BADB8F4-9F5D-4F9E-9042-8E8F436DC71F}">
      <dgm:prSet/>
      <dgm:spPr/>
      <dgm:t>
        <a:bodyPr/>
        <a:lstStyle/>
        <a:p>
          <a:endParaRPr lang="en-US"/>
        </a:p>
      </dgm:t>
    </dgm:pt>
    <dgm:pt modelId="{0353C1A9-1CF9-47FA-AE07-100743157CB6}" type="sibTrans" cxnId="{0BADB8F4-9F5D-4F9E-9042-8E8F436DC71F}">
      <dgm:prSet/>
      <dgm:spPr/>
      <dgm:t>
        <a:bodyPr/>
        <a:lstStyle/>
        <a:p>
          <a:endParaRPr lang="en-US"/>
        </a:p>
      </dgm:t>
    </dgm:pt>
    <dgm:pt modelId="{87A0B5FA-624B-48C0-82FF-4661E74936B2}">
      <dgm:prSet phldrT="[Text]"/>
      <dgm:spPr/>
      <dgm:t>
        <a:bodyPr/>
        <a:lstStyle/>
        <a:p>
          <a:r>
            <a:rPr lang="en-US"/>
            <a:t>Match Required?</a:t>
          </a:r>
        </a:p>
      </dgm:t>
    </dgm:pt>
    <dgm:pt modelId="{E28D7F87-2EE9-4897-BA12-2F19EF04FBA9}" type="parTrans" cxnId="{7B1162ED-2221-4ED2-A11D-495AEF4295AA}">
      <dgm:prSet/>
      <dgm:spPr/>
      <dgm:t>
        <a:bodyPr/>
        <a:lstStyle/>
        <a:p>
          <a:endParaRPr lang="en-US"/>
        </a:p>
      </dgm:t>
    </dgm:pt>
    <dgm:pt modelId="{E4E21DAD-5BBC-43B3-BF0F-53934DBADDCF}" type="sibTrans" cxnId="{7B1162ED-2221-4ED2-A11D-495AEF4295AA}">
      <dgm:prSet/>
      <dgm:spPr/>
      <dgm:t>
        <a:bodyPr/>
        <a:lstStyle/>
        <a:p>
          <a:endParaRPr lang="en-US"/>
        </a:p>
      </dgm:t>
    </dgm:pt>
    <dgm:pt modelId="{FACFC25B-F35F-4676-AF52-71501BC75B85}">
      <dgm:prSet phldrT="[Text]" custT="1"/>
      <dgm:spPr/>
      <dgm: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 or In-kind</a:t>
          </a:r>
        </a:p>
      </dgm:t>
    </dgm:pt>
    <dgm:pt modelId="{78546D4F-0970-4D11-A0F1-2EB6FC55D8BE}" type="parTrans" cxnId="{04589405-C538-4240-ACA7-2365F6C2528F}">
      <dgm:prSet/>
      <dgm:spPr/>
      <dgm:t>
        <a:bodyPr/>
        <a:lstStyle/>
        <a:p>
          <a:endParaRPr lang="en-US"/>
        </a:p>
      </dgm:t>
    </dgm:pt>
    <dgm:pt modelId="{503BDDEE-B3A5-42FD-935D-5CAFAB0E33FF}" type="sibTrans" cxnId="{04589405-C538-4240-ACA7-2365F6C2528F}">
      <dgm:prSet/>
      <dgm:spPr/>
      <dgm:t>
        <a:bodyPr/>
        <a:lstStyle/>
        <a:p>
          <a:endParaRPr lang="en-US"/>
        </a:p>
      </dgm:t>
    </dgm:pt>
    <dgm:pt modelId="{D077D1F7-E9B3-4AA9-80EE-313F1D29D6A4}">
      <dgm:prSet phldrT="[Text]" custT="1"/>
      <dgm:spPr/>
      <dgm: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Eligible source</a:t>
          </a:r>
        </a:p>
      </dgm:t>
    </dgm:pt>
    <dgm:pt modelId="{763FF0AC-EB9C-4523-8851-8821C1E75612}" type="parTrans" cxnId="{031CEBEE-D654-4BC5-B36D-685CF9AA37C7}">
      <dgm:prSet/>
      <dgm:spPr/>
      <dgm:t>
        <a:bodyPr/>
        <a:lstStyle/>
        <a:p>
          <a:endParaRPr lang="en-US"/>
        </a:p>
      </dgm:t>
    </dgm:pt>
    <dgm:pt modelId="{CA6AFA4F-20E2-49B2-AEA3-1E716D0B3897}" type="sibTrans" cxnId="{031CEBEE-D654-4BC5-B36D-685CF9AA37C7}">
      <dgm:prSet/>
      <dgm:spPr/>
      <dgm:t>
        <a:bodyPr/>
        <a:lstStyle/>
        <a:p>
          <a:endParaRPr lang="en-US"/>
        </a:p>
      </dgm:t>
    </dgm:pt>
    <dgm:pt modelId="{4EC76587-ADEC-4E09-905C-D9EB655BA78C}">
      <dgm:prSet phldrT="[Text]" custT="1"/>
      <dgm:spPr/>
      <dgm: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 Achievable?</a:t>
          </a:r>
        </a:p>
      </dgm:t>
    </dgm:pt>
    <dgm:pt modelId="{A066CDCC-3DED-4039-9B4F-090883E92C3D}" type="parTrans" cxnId="{BF95A716-A2D9-4C93-8AEE-C8E89022148E}">
      <dgm:prSet/>
      <dgm:spPr/>
      <dgm:t>
        <a:bodyPr/>
        <a:lstStyle/>
        <a:p>
          <a:endParaRPr lang="en-US"/>
        </a:p>
      </dgm:t>
    </dgm:pt>
    <dgm:pt modelId="{3C8DCEF5-370A-40A7-B73D-A6994364EEF9}" type="sibTrans" cxnId="{BF95A716-A2D9-4C93-8AEE-C8E89022148E}">
      <dgm:prSet/>
      <dgm:spPr/>
      <dgm:t>
        <a:bodyPr/>
        <a:lstStyle/>
        <a:p>
          <a:endParaRPr lang="en-US"/>
        </a:p>
      </dgm:t>
    </dgm:pt>
    <dgm:pt modelId="{DC215432-3490-471E-9781-00680A9A8AE3}">
      <dgm:prSet phldrT="[Text]"/>
      <dgm:spPr/>
      <dgm:t>
        <a:bodyPr/>
        <a:lstStyle/>
        <a:p>
          <a:pPr>
            <a:spcAft>
              <a:spcPts val="900"/>
            </a:spcAft>
            <a:buFont typeface="Wingdings" panose="05000000000000000000" pitchFamily="2" charset="2"/>
            <a:buChar char="§"/>
          </a:pPr>
          <a:r>
            <a:rPr lang="en-US"/>
            <a:t>Letters of Support</a:t>
          </a:r>
        </a:p>
      </dgm:t>
    </dgm:pt>
    <dgm:pt modelId="{7137E2F5-1438-4412-8D2E-AC3E83169681}" type="parTrans" cxnId="{57B2CBB1-BF17-4747-A9CF-15868F7A37ED}">
      <dgm:prSet/>
      <dgm:spPr/>
      <dgm:t>
        <a:bodyPr/>
        <a:lstStyle/>
        <a:p>
          <a:endParaRPr lang="en-US"/>
        </a:p>
      </dgm:t>
    </dgm:pt>
    <dgm:pt modelId="{2AAC7BC3-7FE1-4C5E-824B-BF1C62941107}" type="sibTrans" cxnId="{57B2CBB1-BF17-4747-A9CF-15868F7A37ED}">
      <dgm:prSet/>
      <dgm:spPr/>
      <dgm:t>
        <a:bodyPr/>
        <a:lstStyle/>
        <a:p>
          <a:endParaRPr lang="en-US"/>
        </a:p>
      </dgm:t>
    </dgm:pt>
    <dgm:pt modelId="{513D74E2-B82A-482A-A32C-C5A4AF855BB7}">
      <dgm:prSet phldrT="[Text]"/>
      <dgm:spPr/>
      <dgm:t>
        <a:bodyPr/>
        <a:lstStyle/>
        <a:p>
          <a:pPr>
            <a:spcAft>
              <a:spcPts val="900"/>
            </a:spcAft>
            <a:buFont typeface="Wingdings" panose="05000000000000000000" pitchFamily="2" charset="2"/>
            <a:buChar char="§"/>
          </a:pPr>
          <a:r>
            <a:rPr lang="en-US"/>
            <a:t>Memorandum of Understanding</a:t>
          </a:r>
        </a:p>
      </dgm:t>
    </dgm:pt>
    <dgm:pt modelId="{63DFED93-E30B-433D-9879-D9A15E3D770F}" type="parTrans" cxnId="{3B422729-D973-4B83-88D8-014027EF8500}">
      <dgm:prSet/>
      <dgm:spPr/>
      <dgm:t>
        <a:bodyPr/>
        <a:lstStyle/>
        <a:p>
          <a:endParaRPr lang="en-US"/>
        </a:p>
      </dgm:t>
    </dgm:pt>
    <dgm:pt modelId="{C81A3E5A-B39C-4BBF-A8BD-1FFA8712781D}" type="sibTrans" cxnId="{3B422729-D973-4B83-88D8-014027EF8500}">
      <dgm:prSet/>
      <dgm:spPr/>
      <dgm:t>
        <a:bodyPr/>
        <a:lstStyle/>
        <a:p>
          <a:endParaRPr lang="en-US"/>
        </a:p>
      </dgm:t>
    </dgm:pt>
    <dgm:pt modelId="{548255AE-1E64-4A46-A420-3A646210E081}">
      <dgm:prSet phldrT="[Text]"/>
      <dgm:spPr/>
      <dgm:t>
        <a:bodyPr/>
        <a:lstStyle/>
        <a:p>
          <a:pPr>
            <a:spcAft>
              <a:spcPts val="900"/>
            </a:spcAft>
            <a:buFont typeface="Wingdings" panose="05000000000000000000" pitchFamily="2" charset="2"/>
            <a:buChar char="§"/>
          </a:pPr>
          <a:r>
            <a:rPr lang="en-US"/>
            <a:t>Letters of $ Commitment</a:t>
          </a:r>
        </a:p>
      </dgm:t>
    </dgm:pt>
    <dgm:pt modelId="{FA054685-99E8-4E5F-95A3-87CE63FA6A99}" type="parTrans" cxnId="{5CD9363A-8222-410B-B6C0-6459BA3F77BE}">
      <dgm:prSet/>
      <dgm:spPr/>
      <dgm:t>
        <a:bodyPr/>
        <a:lstStyle/>
        <a:p>
          <a:endParaRPr lang="en-US"/>
        </a:p>
      </dgm:t>
    </dgm:pt>
    <dgm:pt modelId="{2B07B2C7-A6E5-44D4-AF16-ECFB9E74D01C}" type="sibTrans" cxnId="{5CD9363A-8222-410B-B6C0-6459BA3F77BE}">
      <dgm:prSet/>
      <dgm:spPr/>
      <dgm:t>
        <a:bodyPr/>
        <a:lstStyle/>
        <a:p>
          <a:endParaRPr lang="en-US"/>
        </a:p>
      </dgm:t>
    </dgm:pt>
    <dgm:pt modelId="{5D58682A-880F-4CBC-A95E-67DB1FA1EC5E}">
      <dgm:prSet phldrT="[Text]" custT="1"/>
      <dgm:spPr/>
      <dgm: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Prospective or in-hand</a:t>
          </a:r>
        </a:p>
      </dgm:t>
    </dgm:pt>
    <dgm:pt modelId="{1CAF131D-2071-4DE7-A16A-B117769D8A7A}" type="parTrans" cxnId="{5F7D789F-7343-4C21-AE87-EFD250CC134D}">
      <dgm:prSet/>
      <dgm:spPr/>
      <dgm:t>
        <a:bodyPr/>
        <a:lstStyle/>
        <a:p>
          <a:endParaRPr lang="en-US"/>
        </a:p>
      </dgm:t>
    </dgm:pt>
    <dgm:pt modelId="{BA5B3121-C0DD-45AC-B44E-FC7243EC5158}" type="sibTrans" cxnId="{5F7D789F-7343-4C21-AE87-EFD250CC134D}">
      <dgm:prSet/>
      <dgm:spPr/>
      <dgm:t>
        <a:bodyPr/>
        <a:lstStyle/>
        <a:p>
          <a:endParaRPr lang="en-US"/>
        </a:p>
      </dgm:t>
    </dgm:pt>
    <dgm:pt modelId="{5B48BE3A-AB20-45A9-955A-5D29C73AC951}">
      <dgm:prSet phldrT="[Text]" custT="1"/>
      <dgm:spPr/>
      <dgm: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How much?</a:t>
          </a:r>
        </a:p>
      </dgm:t>
    </dgm:pt>
    <dgm:pt modelId="{01C80C29-11D6-4131-848A-1558C1E8D34E}" type="parTrans" cxnId="{6AC56F11-0E54-4B6F-A0E4-9E0CD144F919}">
      <dgm:prSet/>
      <dgm:spPr/>
      <dgm:t>
        <a:bodyPr/>
        <a:lstStyle/>
        <a:p>
          <a:endParaRPr lang="en-US"/>
        </a:p>
      </dgm:t>
    </dgm:pt>
    <dgm:pt modelId="{A37E66DC-19C8-405E-9779-3216C12F2DE4}" type="sibTrans" cxnId="{6AC56F11-0E54-4B6F-A0E4-9E0CD144F919}">
      <dgm:prSet/>
      <dgm:spPr/>
      <dgm:t>
        <a:bodyPr/>
        <a:lstStyle/>
        <a:p>
          <a:endParaRPr lang="en-US"/>
        </a:p>
      </dgm:t>
    </dgm:pt>
    <dgm:pt modelId="{F3BCC49D-102F-48D0-8B2E-E05F383CE8E3}">
      <dgm:prSet phldrT="[Text]"/>
      <dgm:spPr/>
      <dgm:t>
        <a:bodyPr/>
        <a:lstStyle/>
        <a:p>
          <a:r>
            <a:rPr lang="en-US"/>
            <a:t>Special Grant Requirements</a:t>
          </a:r>
        </a:p>
      </dgm:t>
    </dgm:pt>
    <dgm:pt modelId="{B6F9D03C-F9F9-4EBB-9BBA-CA28E41A5303}" type="parTrans" cxnId="{E26492D4-8323-484D-BD51-E140B17658EB}">
      <dgm:prSet/>
      <dgm:spPr/>
      <dgm:t>
        <a:bodyPr/>
        <a:lstStyle/>
        <a:p>
          <a:endParaRPr lang="en-US"/>
        </a:p>
      </dgm:t>
    </dgm:pt>
    <dgm:pt modelId="{B0A23137-E1D1-48FB-8849-65E3F0008006}" type="sibTrans" cxnId="{E26492D4-8323-484D-BD51-E140B17658EB}">
      <dgm:prSet/>
      <dgm:spPr/>
      <dgm:t>
        <a:bodyPr/>
        <a:lstStyle/>
        <a:p>
          <a:endParaRPr lang="en-US"/>
        </a:p>
      </dgm:t>
    </dgm:pt>
    <dgm:pt modelId="{00031068-45BC-44EE-978A-7C05CC3DE3E2}">
      <dgm:prSet phldrT="[Text]" custT="1"/>
      <dgm:spPr/>
      <dgm: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Specific type of organization</a:t>
          </a:r>
        </a:p>
      </dgm:t>
    </dgm:pt>
    <dgm:pt modelId="{6A3ECE94-28ED-47AC-8DAF-F415EC91831E}" type="parTrans" cxnId="{487BA82D-3241-4FC4-8DB8-003CF09923C7}">
      <dgm:prSet/>
      <dgm:spPr/>
      <dgm:t>
        <a:bodyPr/>
        <a:lstStyle/>
        <a:p>
          <a:endParaRPr lang="en-US"/>
        </a:p>
      </dgm:t>
    </dgm:pt>
    <dgm:pt modelId="{7AB8AB72-CE3D-4B12-A6D6-7CA53C0C45D3}" type="sibTrans" cxnId="{487BA82D-3241-4FC4-8DB8-003CF09923C7}">
      <dgm:prSet/>
      <dgm:spPr/>
      <dgm:t>
        <a:bodyPr/>
        <a:lstStyle/>
        <a:p>
          <a:endParaRPr lang="en-US"/>
        </a:p>
      </dgm:t>
    </dgm:pt>
    <dgm:pt modelId="{F8D8E3D2-1972-4884-BADF-5734F77A07F8}">
      <dgm:prSet phldrT="[Text]" custT="1"/>
      <dgm:spPr/>
      <dgm: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Specific type of program activities</a:t>
          </a:r>
        </a:p>
      </dgm:t>
    </dgm:pt>
    <dgm:pt modelId="{A7715F4D-B7E2-4CF9-AC5A-D6B1A45D5879}" type="parTrans" cxnId="{2CD0B3A8-BB92-4EE9-BA30-6EE9D19394B8}">
      <dgm:prSet/>
      <dgm:spPr/>
      <dgm:t>
        <a:bodyPr/>
        <a:lstStyle/>
        <a:p>
          <a:endParaRPr lang="en-US"/>
        </a:p>
      </dgm:t>
    </dgm:pt>
    <dgm:pt modelId="{91CC8237-1745-4BD3-A647-967AC0C3B61D}" type="sibTrans" cxnId="{2CD0B3A8-BB92-4EE9-BA30-6EE9D19394B8}">
      <dgm:prSet/>
      <dgm:spPr/>
      <dgm:t>
        <a:bodyPr/>
        <a:lstStyle/>
        <a:p>
          <a:endParaRPr lang="en-US"/>
        </a:p>
      </dgm:t>
    </dgm:pt>
    <dgm:pt modelId="{98327FF2-512A-4665-AC99-05210C784A9C}">
      <dgm:prSet phldrT="[Text]" custT="1"/>
      <dgm:spPr/>
      <dgm: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Period of performance</a:t>
          </a:r>
        </a:p>
        <a:p>
          <a:pPr marL="114300" lvl="1" indent="0" algn="l" defTabSz="622300">
            <a:lnSpc>
              <a:spcPct val="90000"/>
            </a:lnSpc>
            <a:spcBef>
              <a:spcPct val="0"/>
            </a:spcBef>
            <a:spcAft>
              <a:spcPct val="15000"/>
            </a:spcAft>
          </a:pPr>
          <a:r>
            <a:rPr lang="en-US" sz="1400" kern="1200"/>
            <a:t>	</a:t>
          </a:r>
        </a:p>
      </dgm:t>
    </dgm:pt>
    <dgm:pt modelId="{77C995BD-6C00-48B5-9D2A-B9A5717115B6}" type="parTrans" cxnId="{6C06DB49-C202-4F93-98BD-35814AE545F3}">
      <dgm:prSet/>
      <dgm:spPr/>
      <dgm:t>
        <a:bodyPr/>
        <a:lstStyle/>
        <a:p>
          <a:endParaRPr lang="en-US"/>
        </a:p>
      </dgm:t>
    </dgm:pt>
    <dgm:pt modelId="{504380D6-3F09-4881-BEA9-E6542CCA173B}" type="sibTrans" cxnId="{6C06DB49-C202-4F93-98BD-35814AE545F3}">
      <dgm:prSet/>
      <dgm:spPr/>
      <dgm:t>
        <a:bodyPr/>
        <a:lstStyle/>
        <a:p>
          <a:endParaRPr lang="en-US"/>
        </a:p>
      </dgm:t>
    </dgm:pt>
    <dgm:pt modelId="{2080A02B-31F6-4307-BBC2-F54B7EBE582F}">
      <dgm:prSet phldrT="[Text]"/>
      <dgm:spPr/>
      <dgm:t>
        <a:bodyPr/>
        <a:lstStyle/>
        <a:p>
          <a:pPr>
            <a:spcAft>
              <a:spcPts val="600"/>
            </a:spcAft>
            <a:buFont typeface="Wingdings" panose="05000000000000000000" pitchFamily="2" charset="2"/>
            <a:buChar char="§"/>
          </a:pPr>
          <a:r>
            <a:rPr lang="en-US" dirty="0"/>
            <a:t>Feasibility is a go</a:t>
          </a:r>
        </a:p>
      </dgm:t>
    </dgm:pt>
    <dgm:pt modelId="{8A5A01F3-BEEF-4003-8A79-16141C6834F8}" type="parTrans" cxnId="{7F623A1A-D23A-4D80-967E-4E83DA6DF023}">
      <dgm:prSet/>
      <dgm:spPr/>
    </dgm:pt>
    <dgm:pt modelId="{FB2A4CF6-B9AD-4CEE-A525-CB11C4803CBA}" type="sibTrans" cxnId="{7F623A1A-D23A-4D80-967E-4E83DA6DF023}">
      <dgm:prSet/>
      <dgm:spPr/>
    </dgm:pt>
    <dgm:pt modelId="{89312722-5314-4602-ABF9-D46E3997AFC7}" type="pres">
      <dgm:prSet presAssocID="{B08BC736-3F2E-4AD6-9496-4A1D0F71A9DB}" presName="Name0" presStyleCnt="0">
        <dgm:presLayoutVars>
          <dgm:dir/>
          <dgm:animLvl val="lvl"/>
          <dgm:resizeHandles val="exact"/>
        </dgm:presLayoutVars>
      </dgm:prSet>
      <dgm:spPr/>
    </dgm:pt>
    <dgm:pt modelId="{78B4F22D-A611-4217-AC26-2B6C151DA864}" type="pres">
      <dgm:prSet presAssocID="{39F17BF5-28A3-45E9-8073-3EBD5D7747C4}" presName="composite" presStyleCnt="0"/>
      <dgm:spPr/>
    </dgm:pt>
    <dgm:pt modelId="{C736AC20-CCEF-4D9E-AB5B-47946C35FB05}" type="pres">
      <dgm:prSet presAssocID="{39F17BF5-28A3-45E9-8073-3EBD5D7747C4}" presName="parTx" presStyleLbl="alignNode1" presStyleIdx="0" presStyleCnt="5">
        <dgm:presLayoutVars>
          <dgm:chMax val="0"/>
          <dgm:chPref val="0"/>
          <dgm:bulletEnabled val="1"/>
        </dgm:presLayoutVars>
      </dgm:prSet>
      <dgm:spPr/>
    </dgm:pt>
    <dgm:pt modelId="{3418E344-00CA-4E5E-AB12-C6654AB58B40}" type="pres">
      <dgm:prSet presAssocID="{39F17BF5-28A3-45E9-8073-3EBD5D7747C4}" presName="desTx" presStyleLbl="alignAccFollowNode1" presStyleIdx="0" presStyleCnt="5">
        <dgm:presLayoutVars>
          <dgm:bulletEnabled val="1"/>
        </dgm:presLayoutVars>
      </dgm:prSet>
      <dgm:spPr/>
    </dgm:pt>
    <dgm:pt modelId="{BE210DFB-4A46-4708-9595-F9AA88B7B6A8}" type="pres">
      <dgm:prSet presAssocID="{AC10765C-D6D8-4173-A17D-14621C350AFD}" presName="space" presStyleCnt="0"/>
      <dgm:spPr/>
    </dgm:pt>
    <dgm:pt modelId="{B4E9C034-D69D-45F7-B87A-45B77D706438}" type="pres">
      <dgm:prSet presAssocID="{055A6276-C1CC-4E18-8581-2B121B6561C3}" presName="composite" presStyleCnt="0"/>
      <dgm:spPr/>
    </dgm:pt>
    <dgm:pt modelId="{54E9AE23-D981-4128-AE28-0984CC089593}" type="pres">
      <dgm:prSet presAssocID="{055A6276-C1CC-4E18-8581-2B121B6561C3}" presName="parTx" presStyleLbl="alignNode1" presStyleIdx="1" presStyleCnt="5">
        <dgm:presLayoutVars>
          <dgm:chMax val="0"/>
          <dgm:chPref val="0"/>
          <dgm:bulletEnabled val="1"/>
        </dgm:presLayoutVars>
      </dgm:prSet>
      <dgm:spPr/>
    </dgm:pt>
    <dgm:pt modelId="{16EA721C-F3DD-4E39-BEAF-D40DFF95C55F}" type="pres">
      <dgm:prSet presAssocID="{055A6276-C1CC-4E18-8581-2B121B6561C3}" presName="desTx" presStyleLbl="alignAccFollowNode1" presStyleIdx="1" presStyleCnt="5">
        <dgm:presLayoutVars>
          <dgm:bulletEnabled val="1"/>
        </dgm:presLayoutVars>
      </dgm:prSet>
      <dgm:spPr/>
    </dgm:pt>
    <dgm:pt modelId="{434D3BCA-5FBA-48B6-83E0-565E0A5C8E1A}" type="pres">
      <dgm:prSet presAssocID="{D32E7DB4-72F6-4D5C-89FA-AE9AAE5E2813}" presName="space" presStyleCnt="0"/>
      <dgm:spPr/>
    </dgm:pt>
    <dgm:pt modelId="{0341ADC4-82BC-4090-B6A6-C75EC238043C}" type="pres">
      <dgm:prSet presAssocID="{0701953B-0BED-4E3B-A53D-9707AAB05929}" presName="composite" presStyleCnt="0"/>
      <dgm:spPr/>
    </dgm:pt>
    <dgm:pt modelId="{85C8EF52-9FCC-4A63-A394-C5E067036CCC}" type="pres">
      <dgm:prSet presAssocID="{0701953B-0BED-4E3B-A53D-9707AAB05929}" presName="parTx" presStyleLbl="alignNode1" presStyleIdx="2" presStyleCnt="5">
        <dgm:presLayoutVars>
          <dgm:chMax val="0"/>
          <dgm:chPref val="0"/>
          <dgm:bulletEnabled val="1"/>
        </dgm:presLayoutVars>
      </dgm:prSet>
      <dgm:spPr/>
    </dgm:pt>
    <dgm:pt modelId="{DC7A1C88-D03A-4713-955E-7CAAC18BB006}" type="pres">
      <dgm:prSet presAssocID="{0701953B-0BED-4E3B-A53D-9707AAB05929}" presName="desTx" presStyleLbl="alignAccFollowNode1" presStyleIdx="2" presStyleCnt="5">
        <dgm:presLayoutVars>
          <dgm:bulletEnabled val="1"/>
        </dgm:presLayoutVars>
      </dgm:prSet>
      <dgm:spPr/>
    </dgm:pt>
    <dgm:pt modelId="{F5CB8F39-5F43-42A5-ADAE-420442F9E4F5}" type="pres">
      <dgm:prSet presAssocID="{BCDC8942-5811-44E6-994D-C6CDB6FAB15E}" presName="space" presStyleCnt="0"/>
      <dgm:spPr/>
    </dgm:pt>
    <dgm:pt modelId="{2BCA863B-1007-44DA-95AF-CEA5E23246DB}" type="pres">
      <dgm:prSet presAssocID="{87A0B5FA-624B-48C0-82FF-4661E74936B2}" presName="composite" presStyleCnt="0"/>
      <dgm:spPr/>
    </dgm:pt>
    <dgm:pt modelId="{0030264A-BDD2-4149-928E-1BCDDDBE3875}" type="pres">
      <dgm:prSet presAssocID="{87A0B5FA-624B-48C0-82FF-4661E74936B2}" presName="parTx" presStyleLbl="alignNode1" presStyleIdx="3" presStyleCnt="5">
        <dgm:presLayoutVars>
          <dgm:chMax val="0"/>
          <dgm:chPref val="0"/>
          <dgm:bulletEnabled val="1"/>
        </dgm:presLayoutVars>
      </dgm:prSet>
      <dgm:spPr/>
    </dgm:pt>
    <dgm:pt modelId="{044E8C19-9277-445B-AE4D-BCEEB7308A23}" type="pres">
      <dgm:prSet presAssocID="{87A0B5FA-624B-48C0-82FF-4661E74936B2}" presName="desTx" presStyleLbl="alignAccFollowNode1" presStyleIdx="3" presStyleCnt="5">
        <dgm:presLayoutVars>
          <dgm:bulletEnabled val="1"/>
        </dgm:presLayoutVars>
      </dgm:prSet>
      <dgm:spPr/>
    </dgm:pt>
    <dgm:pt modelId="{53DB599D-D127-4245-A779-98CF20DA310D}" type="pres">
      <dgm:prSet presAssocID="{E4E21DAD-5BBC-43B3-BF0F-53934DBADDCF}" presName="space" presStyleCnt="0"/>
      <dgm:spPr/>
    </dgm:pt>
    <dgm:pt modelId="{DD05DF90-916F-48D2-8E72-0439DD353394}" type="pres">
      <dgm:prSet presAssocID="{F3BCC49D-102F-48D0-8B2E-E05F383CE8E3}" presName="composite" presStyleCnt="0"/>
      <dgm:spPr/>
    </dgm:pt>
    <dgm:pt modelId="{E29E2DC2-9E96-4E96-8972-B2690DEA498E}" type="pres">
      <dgm:prSet presAssocID="{F3BCC49D-102F-48D0-8B2E-E05F383CE8E3}" presName="parTx" presStyleLbl="alignNode1" presStyleIdx="4" presStyleCnt="5">
        <dgm:presLayoutVars>
          <dgm:chMax val="0"/>
          <dgm:chPref val="0"/>
          <dgm:bulletEnabled val="1"/>
        </dgm:presLayoutVars>
      </dgm:prSet>
      <dgm:spPr/>
    </dgm:pt>
    <dgm:pt modelId="{ED24B6FA-2A70-481C-9B09-CD094CE65CB6}" type="pres">
      <dgm:prSet presAssocID="{F3BCC49D-102F-48D0-8B2E-E05F383CE8E3}" presName="desTx" presStyleLbl="alignAccFollowNode1" presStyleIdx="4" presStyleCnt="5">
        <dgm:presLayoutVars>
          <dgm:bulletEnabled val="1"/>
        </dgm:presLayoutVars>
      </dgm:prSet>
      <dgm:spPr/>
    </dgm:pt>
  </dgm:ptLst>
  <dgm:cxnLst>
    <dgm:cxn modelId="{04589405-C538-4240-ACA7-2365F6C2528F}" srcId="{87A0B5FA-624B-48C0-82FF-4661E74936B2}" destId="{FACFC25B-F35F-4676-AF52-71501BC75B85}" srcOrd="1" destOrd="0" parTransId="{78546D4F-0970-4D11-A0F1-2EB6FC55D8BE}" sibTransId="{503BDDEE-B3A5-42FD-935D-5CAFAB0E33FF}"/>
    <dgm:cxn modelId="{7F22930D-BBD4-4059-9644-7C1AC85AC38F}" type="presOf" srcId="{8FFBD9DD-1232-4B1D-B63D-C93B8AC47D89}" destId="{3418E344-00CA-4E5E-AB12-C6654AB58B40}" srcOrd="0" destOrd="1" presId="urn:microsoft.com/office/officeart/2005/8/layout/hList1"/>
    <dgm:cxn modelId="{A1C13D0F-7D51-436E-B0CB-4D62471BDCD7}" type="presOf" srcId="{F8D8E3D2-1972-4884-BADF-5734F77A07F8}" destId="{ED24B6FA-2A70-481C-9B09-CD094CE65CB6}" srcOrd="0" destOrd="1" presId="urn:microsoft.com/office/officeart/2005/8/layout/hList1"/>
    <dgm:cxn modelId="{6AC56F11-0E54-4B6F-A0E4-9E0CD144F919}" srcId="{87A0B5FA-624B-48C0-82FF-4661E74936B2}" destId="{5B48BE3A-AB20-45A9-955A-5D29C73AC951}" srcOrd="0" destOrd="0" parTransId="{01C80C29-11D6-4131-848A-1558C1E8D34E}" sibTransId="{A37E66DC-19C8-405E-9779-3216C12F2DE4}"/>
    <dgm:cxn modelId="{BF95A716-A2D9-4C93-8AEE-C8E89022148E}" srcId="{87A0B5FA-624B-48C0-82FF-4661E74936B2}" destId="{4EC76587-ADEC-4E09-905C-D9EB655BA78C}" srcOrd="4" destOrd="0" parTransId="{A066CDCC-3DED-4039-9B4F-090883E92C3D}" sibTransId="{3C8DCEF5-370A-40A7-B73D-A6994364EEF9}"/>
    <dgm:cxn modelId="{7F623A1A-D23A-4D80-967E-4E83DA6DF023}" srcId="{39F17BF5-28A3-45E9-8073-3EBD5D7747C4}" destId="{2080A02B-31F6-4307-BBC2-F54B7EBE582F}" srcOrd="3" destOrd="0" parTransId="{8A5A01F3-BEEF-4003-8A79-16141C6834F8}" sibTransId="{FB2A4CF6-B9AD-4CEE-A525-CB11C4803CBA}"/>
    <dgm:cxn modelId="{BE583B26-E49D-4916-B271-195F55777953}" type="presOf" srcId="{87A0B5FA-624B-48C0-82FF-4661E74936B2}" destId="{0030264A-BDD2-4149-928E-1BCDDDBE3875}" srcOrd="0" destOrd="0" presId="urn:microsoft.com/office/officeart/2005/8/layout/hList1"/>
    <dgm:cxn modelId="{3B422729-D973-4B83-88D8-014027EF8500}" srcId="{0701953B-0BED-4E3B-A53D-9707AAB05929}" destId="{513D74E2-B82A-482A-A32C-C5A4AF855BB7}" srcOrd="5" destOrd="0" parTransId="{63DFED93-E30B-433D-9879-D9A15E3D770F}" sibTransId="{C81A3E5A-B39C-4BBF-A8BD-1FFA8712781D}"/>
    <dgm:cxn modelId="{487BA82D-3241-4FC4-8DB8-003CF09923C7}" srcId="{F3BCC49D-102F-48D0-8B2E-E05F383CE8E3}" destId="{00031068-45BC-44EE-978A-7C05CC3DE3E2}" srcOrd="0" destOrd="0" parTransId="{6A3ECE94-28ED-47AC-8DAF-F415EC91831E}" sibTransId="{7AB8AB72-CE3D-4B12-A6D6-7CA53C0C45D3}"/>
    <dgm:cxn modelId="{0147E42D-0590-4E4F-98AE-7A3E377DDEF6}" type="presOf" srcId="{4EC76587-ADEC-4E09-905C-D9EB655BA78C}" destId="{044E8C19-9277-445B-AE4D-BCEEB7308A23}" srcOrd="0" destOrd="4" presId="urn:microsoft.com/office/officeart/2005/8/layout/hList1"/>
    <dgm:cxn modelId="{358F1C37-C450-47DA-A705-C6A1A17DED7B}" type="presOf" srcId="{513D74E2-B82A-482A-A32C-C5A4AF855BB7}" destId="{DC7A1C88-D03A-4713-955E-7CAAC18BB006}" srcOrd="0" destOrd="5" presId="urn:microsoft.com/office/officeart/2005/8/layout/hList1"/>
    <dgm:cxn modelId="{5CD9363A-8222-410B-B6C0-6459BA3F77BE}" srcId="{0701953B-0BED-4E3B-A53D-9707AAB05929}" destId="{548255AE-1E64-4A46-A420-3A646210E081}" srcOrd="4" destOrd="0" parTransId="{FA054685-99E8-4E5F-95A3-87CE63FA6A99}" sibTransId="{2B07B2C7-A6E5-44D4-AF16-ECFB9E74D01C}"/>
    <dgm:cxn modelId="{BECB075B-6374-45C3-89D9-17A65CA30D28}" type="presOf" srcId="{F3BCC49D-102F-48D0-8B2E-E05F383CE8E3}" destId="{E29E2DC2-9E96-4E96-8972-B2690DEA498E}" srcOrd="0" destOrd="0" presId="urn:microsoft.com/office/officeart/2005/8/layout/hList1"/>
    <dgm:cxn modelId="{7EC7785C-FB8C-45D9-9B8A-90CC6922AC1C}" type="presOf" srcId="{98327FF2-512A-4665-AC99-05210C784A9C}" destId="{ED24B6FA-2A70-481C-9B09-CD094CE65CB6}" srcOrd="0" destOrd="2" presId="urn:microsoft.com/office/officeart/2005/8/layout/hList1"/>
    <dgm:cxn modelId="{75FA645E-7B25-4354-B9A1-3EC1508543AF}" type="presOf" srcId="{62F46DEF-0B4E-4FEA-8423-7006CA9F34FB}" destId="{DC7A1C88-D03A-4713-955E-7CAAC18BB006}" srcOrd="0" destOrd="1" presId="urn:microsoft.com/office/officeart/2005/8/layout/hList1"/>
    <dgm:cxn modelId="{3254F142-C96E-4794-ADC5-893F4BA41629}" type="presOf" srcId="{FACFC25B-F35F-4676-AF52-71501BC75B85}" destId="{044E8C19-9277-445B-AE4D-BCEEB7308A23}" srcOrd="0" destOrd="1" presId="urn:microsoft.com/office/officeart/2005/8/layout/hList1"/>
    <dgm:cxn modelId="{6C06DB49-C202-4F93-98BD-35814AE545F3}" srcId="{F3BCC49D-102F-48D0-8B2E-E05F383CE8E3}" destId="{98327FF2-512A-4665-AC99-05210C784A9C}" srcOrd="2" destOrd="0" parTransId="{77C995BD-6C00-48B5-9D2A-B9A5717115B6}" sibTransId="{504380D6-3F09-4881-BEA9-E6542CCA173B}"/>
    <dgm:cxn modelId="{CA9E3671-74AA-4F73-B00B-70B05017AB00}" type="presOf" srcId="{DC215432-3490-471E-9781-00680A9A8AE3}" destId="{DC7A1C88-D03A-4713-955E-7CAAC18BB006}" srcOrd="0" destOrd="3" presId="urn:microsoft.com/office/officeart/2005/8/layout/hList1"/>
    <dgm:cxn modelId="{8BE1FE76-36E1-4594-B748-AE3B41F9B31F}" type="presOf" srcId="{5B48BE3A-AB20-45A9-955A-5D29C73AC951}" destId="{044E8C19-9277-445B-AE4D-BCEEB7308A23}" srcOrd="0" destOrd="0" presId="urn:microsoft.com/office/officeart/2005/8/layout/hList1"/>
    <dgm:cxn modelId="{B5B25457-CAEB-4730-BFA9-1AE91C9366D4}" type="presOf" srcId="{9B4F83E1-18CF-428C-BE6C-F41F4247D1DB}" destId="{16EA721C-F3DD-4E39-BEAF-D40DFF95C55F}" srcOrd="0" destOrd="1" presId="urn:microsoft.com/office/officeart/2005/8/layout/hList1"/>
    <dgm:cxn modelId="{D90F7A79-5C50-4206-8DD8-7B48F9DDF1BA}" type="presOf" srcId="{2080A02B-31F6-4307-BBC2-F54B7EBE582F}" destId="{3418E344-00CA-4E5E-AB12-C6654AB58B40}" srcOrd="0" destOrd="3" presId="urn:microsoft.com/office/officeart/2005/8/layout/hList1"/>
    <dgm:cxn modelId="{3682B579-0738-4BF1-9382-6866E9F47D4B}" type="presOf" srcId="{39F17BF5-28A3-45E9-8073-3EBD5D7747C4}" destId="{C736AC20-CCEF-4D9E-AB5B-47946C35FB05}" srcOrd="0" destOrd="0" presId="urn:microsoft.com/office/officeart/2005/8/layout/hList1"/>
    <dgm:cxn modelId="{D3E3777B-84CB-4F62-81ED-4DC1C4483749}" type="presOf" srcId="{1F9346A5-115E-42C0-8B9A-4DAB7FD28A23}" destId="{16EA721C-F3DD-4E39-BEAF-D40DFF95C55F}" srcOrd="0" destOrd="0" presId="urn:microsoft.com/office/officeart/2005/8/layout/hList1"/>
    <dgm:cxn modelId="{D53BC980-8685-4B33-AD25-84886ADCD8ED}" type="presOf" srcId="{5D58682A-880F-4CBC-A95E-67DB1FA1EC5E}" destId="{044E8C19-9277-445B-AE4D-BCEEB7308A23}" srcOrd="0" destOrd="2" presId="urn:microsoft.com/office/officeart/2005/8/layout/hList1"/>
    <dgm:cxn modelId="{AA6B628B-57F3-4B3F-B478-3150294F565B}" type="presOf" srcId="{0701953B-0BED-4E3B-A53D-9707AAB05929}" destId="{85C8EF52-9FCC-4A63-A394-C5E067036CCC}" srcOrd="0" destOrd="0" presId="urn:microsoft.com/office/officeart/2005/8/layout/hList1"/>
    <dgm:cxn modelId="{283C0F8F-A35A-460C-B599-594509E61C5A}" type="presOf" srcId="{B08BC736-3F2E-4AD6-9496-4A1D0F71A9DB}" destId="{89312722-5314-4602-ABF9-D46E3997AFC7}" srcOrd="0" destOrd="0" presId="urn:microsoft.com/office/officeart/2005/8/layout/hList1"/>
    <dgm:cxn modelId="{392C2E92-1C06-452C-B4BC-4242B3DD082B}" srcId="{39F17BF5-28A3-45E9-8073-3EBD5D7747C4}" destId="{8FFBD9DD-1232-4B1D-B63D-C93B8AC47D89}" srcOrd="1" destOrd="0" parTransId="{0FDE18F7-4209-401D-B67F-9110E73E5078}" sibTransId="{BFE05CC9-E6C1-42D1-AE13-7A7C9069122E}"/>
    <dgm:cxn modelId="{2A3BA895-BC20-487C-9578-F2551C770DB9}" srcId="{055A6276-C1CC-4E18-8581-2B121B6561C3}" destId="{1F9346A5-115E-42C0-8B9A-4DAB7FD28A23}" srcOrd="0" destOrd="0" parTransId="{4B61D21F-9D3C-4333-A4D1-B306C3A6B82E}" sibTransId="{D09E3D8E-D504-4022-9E5D-9D99B7F09138}"/>
    <dgm:cxn modelId="{25721999-858E-46FA-B403-16B6A018AF96}" type="presOf" srcId="{02141530-46A9-49F6-8A52-1F0423A7336B}" destId="{3418E344-00CA-4E5E-AB12-C6654AB58B40}" srcOrd="0" destOrd="2" presId="urn:microsoft.com/office/officeart/2005/8/layout/hList1"/>
    <dgm:cxn modelId="{3BFF759C-F62C-4C6E-8B3D-F62F01D59DDB}" srcId="{055A6276-C1CC-4E18-8581-2B121B6561C3}" destId="{0A35995A-F71E-45A1-920A-0F86D4C32D57}" srcOrd="2" destOrd="0" parTransId="{B511FBB2-853F-45B3-AD0E-B8885592868F}" sibTransId="{CCCC6E7F-39F2-4BD9-BED3-23F88C6CC736}"/>
    <dgm:cxn modelId="{5B6EFE9E-5E18-4BBC-9150-45D6FCFA6CEA}" srcId="{39F17BF5-28A3-45E9-8073-3EBD5D7747C4}" destId="{02141530-46A9-49F6-8A52-1F0423A7336B}" srcOrd="2" destOrd="0" parTransId="{BB5A68C3-10F6-4048-AFEB-B5EBD29F0189}" sibTransId="{9D48D414-72F3-441C-9C65-51FC3BFF28DB}"/>
    <dgm:cxn modelId="{5F7D789F-7343-4C21-AE87-EFD250CC134D}" srcId="{87A0B5FA-624B-48C0-82FF-4661E74936B2}" destId="{5D58682A-880F-4CBC-A95E-67DB1FA1EC5E}" srcOrd="2" destOrd="0" parTransId="{1CAF131D-2071-4DE7-A16A-B117769D8A7A}" sibTransId="{BA5B3121-C0DD-45AC-B44E-FC7243EC5158}"/>
    <dgm:cxn modelId="{184D08A0-A8C3-4F39-85F3-C80A853359A8}" type="presOf" srcId="{D077D1F7-E9B3-4AA9-80EE-313F1D29D6A4}" destId="{044E8C19-9277-445B-AE4D-BCEEB7308A23}" srcOrd="0" destOrd="3" presId="urn:microsoft.com/office/officeart/2005/8/layout/hList1"/>
    <dgm:cxn modelId="{5E2FD9A7-42D9-4CAF-B6F9-9879BFC06B49}" type="presOf" srcId="{0D5BEF04-DC18-464C-AE5E-4F41C7661D52}" destId="{DC7A1C88-D03A-4713-955E-7CAAC18BB006}" srcOrd="0" destOrd="2" presId="urn:microsoft.com/office/officeart/2005/8/layout/hList1"/>
    <dgm:cxn modelId="{2CD0B3A8-BB92-4EE9-BA30-6EE9D19394B8}" srcId="{F3BCC49D-102F-48D0-8B2E-E05F383CE8E3}" destId="{F8D8E3D2-1972-4884-BADF-5734F77A07F8}" srcOrd="1" destOrd="0" parTransId="{A7715F4D-B7E2-4CF9-AC5A-D6B1A45D5879}" sibTransId="{91CC8237-1745-4BD3-A647-967AC0C3B61D}"/>
    <dgm:cxn modelId="{F972A7A9-9E87-4C25-9899-6E040025B886}" type="presOf" srcId="{0A35995A-F71E-45A1-920A-0F86D4C32D57}" destId="{16EA721C-F3DD-4E39-BEAF-D40DFF95C55F}" srcOrd="0" destOrd="2" presId="urn:microsoft.com/office/officeart/2005/8/layout/hList1"/>
    <dgm:cxn modelId="{4DED35AB-F310-4EEB-879E-FCD61681828B}" type="presOf" srcId="{9F4F43E1-164A-4E81-B2B1-F524A1D7AF0E}" destId="{3418E344-00CA-4E5E-AB12-C6654AB58B40}" srcOrd="0" destOrd="0" presId="urn:microsoft.com/office/officeart/2005/8/layout/hList1"/>
    <dgm:cxn modelId="{B3AB08AD-D166-433D-A66D-E4DF2B43513C}" srcId="{055A6276-C1CC-4E18-8581-2B121B6561C3}" destId="{9B4F83E1-18CF-428C-BE6C-F41F4247D1DB}" srcOrd="1" destOrd="0" parTransId="{A95FEE1C-65DF-4978-9B59-E5E563AA8E79}" sibTransId="{34B66C42-8941-4858-89A3-B66B21E63DA2}"/>
    <dgm:cxn modelId="{2AAEEDAE-3656-4EE4-A113-581FD570405F}" type="presOf" srcId="{00031068-45BC-44EE-978A-7C05CC3DE3E2}" destId="{ED24B6FA-2A70-481C-9B09-CD094CE65CB6}" srcOrd="0" destOrd="0" presId="urn:microsoft.com/office/officeart/2005/8/layout/hList1"/>
    <dgm:cxn modelId="{57B2CBB1-BF17-4747-A9CF-15868F7A37ED}" srcId="{0701953B-0BED-4E3B-A53D-9707AAB05929}" destId="{DC215432-3490-471E-9781-00680A9A8AE3}" srcOrd="3" destOrd="0" parTransId="{7137E2F5-1438-4412-8D2E-AC3E83169681}" sibTransId="{2AAC7BC3-7FE1-4C5E-824B-BF1C62941107}"/>
    <dgm:cxn modelId="{CA459CB4-75A6-4E41-8AEC-09F6894B57D0}" srcId="{0701953B-0BED-4E3B-A53D-9707AAB05929}" destId="{62F46DEF-0B4E-4FEA-8423-7006CA9F34FB}" srcOrd="1" destOrd="0" parTransId="{606A3EB7-681D-426C-829A-9709CF39FB0A}" sibTransId="{8E143FE9-BB77-4F98-97B3-B4114728A3E5}"/>
    <dgm:cxn modelId="{2854BDB5-E942-49F6-AFB4-6D33661C3BEA}" srcId="{0701953B-0BED-4E3B-A53D-9707AAB05929}" destId="{0D5BEF04-DC18-464C-AE5E-4F41C7661D52}" srcOrd="2" destOrd="0" parTransId="{F1CE822F-F9A6-4D31-BF27-1D79AE6D59C1}" sibTransId="{710FEAD5-543D-48DF-8073-D1D6218A1363}"/>
    <dgm:cxn modelId="{F66F77BA-3F71-4781-B60A-3189C0DBB0A4}" srcId="{39F17BF5-28A3-45E9-8073-3EBD5D7747C4}" destId="{9F4F43E1-164A-4E81-B2B1-F524A1D7AF0E}" srcOrd="0" destOrd="0" parTransId="{58D740A5-908D-4490-8057-3CF45FE4B6CB}" sibTransId="{ABC59644-B68B-4170-B241-4179AB8FEC5A}"/>
    <dgm:cxn modelId="{956F20C0-2233-4528-9CD7-56CD47718293}" type="presOf" srcId="{055A6276-C1CC-4E18-8581-2B121B6561C3}" destId="{54E9AE23-D981-4128-AE28-0984CC089593}" srcOrd="0" destOrd="0" presId="urn:microsoft.com/office/officeart/2005/8/layout/hList1"/>
    <dgm:cxn modelId="{5CC2A3C7-3E04-4C96-92D3-EA924B5E10E7}" type="presOf" srcId="{CB5FACC4-B0AA-4572-8571-B3FDA19306BD}" destId="{DC7A1C88-D03A-4713-955E-7CAAC18BB006}" srcOrd="0" destOrd="0" presId="urn:microsoft.com/office/officeart/2005/8/layout/hList1"/>
    <dgm:cxn modelId="{424D73CD-878D-430F-8724-4D4F51BFC1F1}" type="presOf" srcId="{BE51E376-B905-4F56-88DA-9D247B59A9DA}" destId="{16EA721C-F3DD-4E39-BEAF-D40DFF95C55F}" srcOrd="0" destOrd="3" presId="urn:microsoft.com/office/officeart/2005/8/layout/hList1"/>
    <dgm:cxn modelId="{E26492D4-8323-484D-BD51-E140B17658EB}" srcId="{B08BC736-3F2E-4AD6-9496-4A1D0F71A9DB}" destId="{F3BCC49D-102F-48D0-8B2E-E05F383CE8E3}" srcOrd="4" destOrd="0" parTransId="{B6F9D03C-F9F9-4EBB-9BBA-CA28E41A5303}" sibTransId="{B0A23137-E1D1-48FB-8849-65E3F0008006}"/>
    <dgm:cxn modelId="{8C3569D5-B96F-4B74-8FE9-FC4A2667A922}" type="presOf" srcId="{548255AE-1E64-4A46-A420-3A646210E081}" destId="{DC7A1C88-D03A-4713-955E-7CAAC18BB006}" srcOrd="0" destOrd="4" presId="urn:microsoft.com/office/officeart/2005/8/layout/hList1"/>
    <dgm:cxn modelId="{906471D7-14DC-4D8B-BFC6-8D7F930B4083}" srcId="{B08BC736-3F2E-4AD6-9496-4A1D0F71A9DB}" destId="{055A6276-C1CC-4E18-8581-2B121B6561C3}" srcOrd="1" destOrd="0" parTransId="{B8884907-10FC-47A4-AA20-BBAFCDBBB03A}" sibTransId="{D32E7DB4-72F6-4D5C-89FA-AE9AAE5E2813}"/>
    <dgm:cxn modelId="{29C8FDDB-49F0-4F2B-B284-532CB336644C}" srcId="{B08BC736-3F2E-4AD6-9496-4A1D0F71A9DB}" destId="{0701953B-0BED-4E3B-A53D-9707AAB05929}" srcOrd="2" destOrd="0" parTransId="{06523238-BDEB-4EB9-8310-F1836B2756E8}" sibTransId="{BCDC8942-5811-44E6-994D-C6CDB6FAB15E}"/>
    <dgm:cxn modelId="{7B1162ED-2221-4ED2-A11D-495AEF4295AA}" srcId="{B08BC736-3F2E-4AD6-9496-4A1D0F71A9DB}" destId="{87A0B5FA-624B-48C0-82FF-4661E74936B2}" srcOrd="3" destOrd="0" parTransId="{E28D7F87-2EE9-4897-BA12-2F19EF04FBA9}" sibTransId="{E4E21DAD-5BBC-43B3-BF0F-53934DBADDCF}"/>
    <dgm:cxn modelId="{031CEBEE-D654-4BC5-B36D-685CF9AA37C7}" srcId="{87A0B5FA-624B-48C0-82FF-4661E74936B2}" destId="{D077D1F7-E9B3-4AA9-80EE-313F1D29D6A4}" srcOrd="3" destOrd="0" parTransId="{763FF0AC-EB9C-4523-8851-8821C1E75612}" sibTransId="{CA6AFA4F-20E2-49B2-AEA3-1E716D0B3897}"/>
    <dgm:cxn modelId="{0BADB8F4-9F5D-4F9E-9042-8E8F436DC71F}" srcId="{0701953B-0BED-4E3B-A53D-9707AAB05929}" destId="{CB5FACC4-B0AA-4572-8571-B3FDA19306BD}" srcOrd="0" destOrd="0" parTransId="{09F528A0-9792-4BE7-9DF7-0BB3E1762C46}" sibTransId="{0353C1A9-1CF9-47FA-AE07-100743157CB6}"/>
    <dgm:cxn modelId="{66B0E7FC-EE26-47E9-9993-AD6EBB298C96}" srcId="{B08BC736-3F2E-4AD6-9496-4A1D0F71A9DB}" destId="{39F17BF5-28A3-45E9-8073-3EBD5D7747C4}" srcOrd="0" destOrd="0" parTransId="{284867EC-9F60-4144-8ABE-7E82C46CB33E}" sibTransId="{AC10765C-D6D8-4173-A17D-14621C350AFD}"/>
    <dgm:cxn modelId="{706391FE-9E4B-4301-A615-D6A002F2E632}" srcId="{055A6276-C1CC-4E18-8581-2B121B6561C3}" destId="{BE51E376-B905-4F56-88DA-9D247B59A9DA}" srcOrd="3" destOrd="0" parTransId="{AC36139A-C0CB-4FBA-AE24-AAA7F7E980FC}" sibTransId="{A44AF1A4-EB93-4407-BE5C-B809E43433DE}"/>
    <dgm:cxn modelId="{E7708115-5E22-49CA-8BBC-C772A8C21877}" type="presParOf" srcId="{89312722-5314-4602-ABF9-D46E3997AFC7}" destId="{78B4F22D-A611-4217-AC26-2B6C151DA864}" srcOrd="0" destOrd="0" presId="urn:microsoft.com/office/officeart/2005/8/layout/hList1"/>
    <dgm:cxn modelId="{D744F214-25DE-4E44-B027-2612FA404AD7}" type="presParOf" srcId="{78B4F22D-A611-4217-AC26-2B6C151DA864}" destId="{C736AC20-CCEF-4D9E-AB5B-47946C35FB05}" srcOrd="0" destOrd="0" presId="urn:microsoft.com/office/officeart/2005/8/layout/hList1"/>
    <dgm:cxn modelId="{4342BA95-C8A7-4028-991D-64150C08061D}" type="presParOf" srcId="{78B4F22D-A611-4217-AC26-2B6C151DA864}" destId="{3418E344-00CA-4E5E-AB12-C6654AB58B40}" srcOrd="1" destOrd="0" presId="urn:microsoft.com/office/officeart/2005/8/layout/hList1"/>
    <dgm:cxn modelId="{BC4A9CFC-F45A-48F1-808A-C9E92D49CE94}" type="presParOf" srcId="{89312722-5314-4602-ABF9-D46E3997AFC7}" destId="{BE210DFB-4A46-4708-9595-F9AA88B7B6A8}" srcOrd="1" destOrd="0" presId="urn:microsoft.com/office/officeart/2005/8/layout/hList1"/>
    <dgm:cxn modelId="{D3D6EBB2-E2D7-47E5-B0A7-F1888921929F}" type="presParOf" srcId="{89312722-5314-4602-ABF9-D46E3997AFC7}" destId="{B4E9C034-D69D-45F7-B87A-45B77D706438}" srcOrd="2" destOrd="0" presId="urn:microsoft.com/office/officeart/2005/8/layout/hList1"/>
    <dgm:cxn modelId="{E426BDAB-0CB5-4193-9A8A-AC4F7FFB6345}" type="presParOf" srcId="{B4E9C034-D69D-45F7-B87A-45B77D706438}" destId="{54E9AE23-D981-4128-AE28-0984CC089593}" srcOrd="0" destOrd="0" presId="urn:microsoft.com/office/officeart/2005/8/layout/hList1"/>
    <dgm:cxn modelId="{684C1137-8189-4870-87A9-B2C848986753}" type="presParOf" srcId="{B4E9C034-D69D-45F7-B87A-45B77D706438}" destId="{16EA721C-F3DD-4E39-BEAF-D40DFF95C55F}" srcOrd="1" destOrd="0" presId="urn:microsoft.com/office/officeart/2005/8/layout/hList1"/>
    <dgm:cxn modelId="{C686E12B-409B-45BE-9F77-2E03E77F0822}" type="presParOf" srcId="{89312722-5314-4602-ABF9-D46E3997AFC7}" destId="{434D3BCA-5FBA-48B6-83E0-565E0A5C8E1A}" srcOrd="3" destOrd="0" presId="urn:microsoft.com/office/officeart/2005/8/layout/hList1"/>
    <dgm:cxn modelId="{B70F63A1-0202-476A-97D5-14C1A830EC25}" type="presParOf" srcId="{89312722-5314-4602-ABF9-D46E3997AFC7}" destId="{0341ADC4-82BC-4090-B6A6-C75EC238043C}" srcOrd="4" destOrd="0" presId="urn:microsoft.com/office/officeart/2005/8/layout/hList1"/>
    <dgm:cxn modelId="{FC618207-8F8F-4DCC-A189-0EEA824ED635}" type="presParOf" srcId="{0341ADC4-82BC-4090-B6A6-C75EC238043C}" destId="{85C8EF52-9FCC-4A63-A394-C5E067036CCC}" srcOrd="0" destOrd="0" presId="urn:microsoft.com/office/officeart/2005/8/layout/hList1"/>
    <dgm:cxn modelId="{D3396456-E1B7-4A07-9A75-C8887237BCF4}" type="presParOf" srcId="{0341ADC4-82BC-4090-B6A6-C75EC238043C}" destId="{DC7A1C88-D03A-4713-955E-7CAAC18BB006}" srcOrd="1" destOrd="0" presId="urn:microsoft.com/office/officeart/2005/8/layout/hList1"/>
    <dgm:cxn modelId="{8E9573B5-E917-4269-B39D-69E8FA99CF34}" type="presParOf" srcId="{89312722-5314-4602-ABF9-D46E3997AFC7}" destId="{F5CB8F39-5F43-42A5-ADAE-420442F9E4F5}" srcOrd="5" destOrd="0" presId="urn:microsoft.com/office/officeart/2005/8/layout/hList1"/>
    <dgm:cxn modelId="{DAC6565F-596F-4CFF-A13F-4286CF7A132F}" type="presParOf" srcId="{89312722-5314-4602-ABF9-D46E3997AFC7}" destId="{2BCA863B-1007-44DA-95AF-CEA5E23246DB}" srcOrd="6" destOrd="0" presId="urn:microsoft.com/office/officeart/2005/8/layout/hList1"/>
    <dgm:cxn modelId="{C1D3B02B-31BA-4B66-A36E-188CACB5625D}" type="presParOf" srcId="{2BCA863B-1007-44DA-95AF-CEA5E23246DB}" destId="{0030264A-BDD2-4149-928E-1BCDDDBE3875}" srcOrd="0" destOrd="0" presId="urn:microsoft.com/office/officeart/2005/8/layout/hList1"/>
    <dgm:cxn modelId="{FFE959EC-E7BE-4842-908F-CBAAAF1F0F9F}" type="presParOf" srcId="{2BCA863B-1007-44DA-95AF-CEA5E23246DB}" destId="{044E8C19-9277-445B-AE4D-BCEEB7308A23}" srcOrd="1" destOrd="0" presId="urn:microsoft.com/office/officeart/2005/8/layout/hList1"/>
    <dgm:cxn modelId="{87F89A69-4C78-47F5-83D2-4EB9CADFFED6}" type="presParOf" srcId="{89312722-5314-4602-ABF9-D46E3997AFC7}" destId="{53DB599D-D127-4245-A779-98CF20DA310D}" srcOrd="7" destOrd="0" presId="urn:microsoft.com/office/officeart/2005/8/layout/hList1"/>
    <dgm:cxn modelId="{9292CE5C-830B-4E0F-8EB1-83740DEBBE99}" type="presParOf" srcId="{89312722-5314-4602-ABF9-D46E3997AFC7}" destId="{DD05DF90-916F-48D2-8E72-0439DD353394}" srcOrd="8" destOrd="0" presId="urn:microsoft.com/office/officeart/2005/8/layout/hList1"/>
    <dgm:cxn modelId="{A103C047-BD70-4B26-9668-771B4F5A35A7}" type="presParOf" srcId="{DD05DF90-916F-48D2-8E72-0439DD353394}" destId="{E29E2DC2-9E96-4E96-8972-B2690DEA498E}" srcOrd="0" destOrd="0" presId="urn:microsoft.com/office/officeart/2005/8/layout/hList1"/>
    <dgm:cxn modelId="{CA6F8C4E-DDC5-48F8-ABFF-6D4F6A9AB1C5}" type="presParOf" srcId="{DD05DF90-916F-48D2-8E72-0439DD353394}" destId="{ED24B6FA-2A70-481C-9B09-CD094CE65CB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A77D6A-3AD7-4F40-B30A-D0570284F39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44D657E-58CB-4C35-83DD-6AEA2772EB89}">
      <dgm:prSet phldrT="[Text]"/>
      <dgm:spPr/>
      <dgm:t>
        <a:bodyPr/>
        <a:lstStyle/>
        <a:p>
          <a:r>
            <a:rPr lang="en-US" dirty="0"/>
            <a:t>Private</a:t>
          </a:r>
        </a:p>
      </dgm:t>
    </dgm:pt>
    <dgm:pt modelId="{020CEAE7-3271-46E8-B422-549437EDD2E7}" type="parTrans" cxnId="{12110417-C795-44A3-A598-8943B8BC41B7}">
      <dgm:prSet/>
      <dgm:spPr/>
      <dgm:t>
        <a:bodyPr/>
        <a:lstStyle/>
        <a:p>
          <a:endParaRPr lang="en-US"/>
        </a:p>
      </dgm:t>
    </dgm:pt>
    <dgm:pt modelId="{3F2372CC-8C7A-405A-90ED-370F4F99180E}" type="sibTrans" cxnId="{12110417-C795-44A3-A598-8943B8BC41B7}">
      <dgm:prSet/>
      <dgm:spPr/>
      <dgm:t>
        <a:bodyPr/>
        <a:lstStyle/>
        <a:p>
          <a:endParaRPr lang="en-US"/>
        </a:p>
      </dgm:t>
    </dgm:pt>
    <dgm:pt modelId="{CE6E0A51-28B1-47BD-B2BD-9DF72E0623A9}">
      <dgm:prSet phldrT="[Text]"/>
      <dgm:spPr/>
      <dgm:t>
        <a:bodyPr/>
        <a:lstStyle/>
        <a:p>
          <a:pPr>
            <a:buFontTx/>
            <a:buNone/>
          </a:pPr>
          <a:r>
            <a:rPr lang="en-US" dirty="0"/>
            <a:t>Foundations</a:t>
          </a:r>
        </a:p>
      </dgm:t>
    </dgm:pt>
    <dgm:pt modelId="{6FB10E27-93D9-4598-82CA-4E7C7C2D6A7D}" type="parTrans" cxnId="{15F0F03A-D315-46D6-B63A-52BAB84BE96E}">
      <dgm:prSet/>
      <dgm:spPr/>
      <dgm:t>
        <a:bodyPr/>
        <a:lstStyle/>
        <a:p>
          <a:endParaRPr lang="en-US"/>
        </a:p>
      </dgm:t>
    </dgm:pt>
    <dgm:pt modelId="{46DEEF55-B373-4571-8205-39D21976E505}" type="sibTrans" cxnId="{15F0F03A-D315-46D6-B63A-52BAB84BE96E}">
      <dgm:prSet/>
      <dgm:spPr/>
      <dgm:t>
        <a:bodyPr/>
        <a:lstStyle/>
        <a:p>
          <a:endParaRPr lang="en-US"/>
        </a:p>
      </dgm:t>
    </dgm:pt>
    <dgm:pt modelId="{C43C856A-CC50-465F-9F9F-3CE7A312EEE5}">
      <dgm:prSet phldrT="[Text]"/>
      <dgm:spPr/>
      <dgm:t>
        <a:bodyPr/>
        <a:lstStyle/>
        <a:p>
          <a:pPr>
            <a:buFontTx/>
            <a:buNone/>
          </a:pPr>
          <a:r>
            <a:rPr lang="en-US" dirty="0"/>
            <a:t>Direct Corporate Giving</a:t>
          </a:r>
        </a:p>
      </dgm:t>
    </dgm:pt>
    <dgm:pt modelId="{0E08C4CC-1E8B-4890-98E4-44917540E648}" type="parTrans" cxnId="{D174460F-35ED-4BD7-9988-C7EB631A88A2}">
      <dgm:prSet/>
      <dgm:spPr/>
      <dgm:t>
        <a:bodyPr/>
        <a:lstStyle/>
        <a:p>
          <a:endParaRPr lang="en-US"/>
        </a:p>
      </dgm:t>
    </dgm:pt>
    <dgm:pt modelId="{6521259C-54BA-4304-B19D-CB6BEFD0D604}" type="sibTrans" cxnId="{D174460F-35ED-4BD7-9988-C7EB631A88A2}">
      <dgm:prSet/>
      <dgm:spPr/>
      <dgm:t>
        <a:bodyPr/>
        <a:lstStyle/>
        <a:p>
          <a:endParaRPr lang="en-US"/>
        </a:p>
      </dgm:t>
    </dgm:pt>
    <dgm:pt modelId="{304B0221-835F-4B4C-85FE-F121F5CA4E05}">
      <dgm:prSet phldrT="[Text]"/>
      <dgm:spPr/>
      <dgm:t>
        <a:bodyPr/>
        <a:lstStyle/>
        <a:p>
          <a:r>
            <a:rPr lang="en-US" dirty="0"/>
            <a:t>Public</a:t>
          </a:r>
        </a:p>
      </dgm:t>
    </dgm:pt>
    <dgm:pt modelId="{29CD2F96-498B-4B7B-9586-53145B6261F1}" type="parTrans" cxnId="{29B919BD-9472-4E22-A417-84F856D752C7}">
      <dgm:prSet/>
      <dgm:spPr/>
      <dgm:t>
        <a:bodyPr/>
        <a:lstStyle/>
        <a:p>
          <a:endParaRPr lang="en-US"/>
        </a:p>
      </dgm:t>
    </dgm:pt>
    <dgm:pt modelId="{7ACF11E8-1E75-42AF-858A-9B55E6E7938D}" type="sibTrans" cxnId="{29B919BD-9472-4E22-A417-84F856D752C7}">
      <dgm:prSet/>
      <dgm:spPr/>
      <dgm:t>
        <a:bodyPr/>
        <a:lstStyle/>
        <a:p>
          <a:endParaRPr lang="en-US"/>
        </a:p>
      </dgm:t>
    </dgm:pt>
    <dgm:pt modelId="{AAE676D1-609D-412C-A95E-749DD193F9CD}">
      <dgm:prSet phldrT="[Text]"/>
      <dgm:spPr/>
      <dgm:t>
        <a:bodyPr/>
        <a:lstStyle/>
        <a:p>
          <a:pPr>
            <a:buFontTx/>
            <a:buNone/>
          </a:pPr>
          <a:r>
            <a:rPr lang="en-US" sz="2900" dirty="0"/>
            <a:t>State Grants</a:t>
          </a:r>
        </a:p>
      </dgm:t>
    </dgm:pt>
    <dgm:pt modelId="{E36CA96F-5AF1-4F4D-845E-5EA4A8068306}" type="parTrans" cxnId="{A7B23738-1553-4877-8C5A-DC1B1AADD17B}">
      <dgm:prSet/>
      <dgm:spPr/>
      <dgm:t>
        <a:bodyPr/>
        <a:lstStyle/>
        <a:p>
          <a:endParaRPr lang="en-US"/>
        </a:p>
      </dgm:t>
    </dgm:pt>
    <dgm:pt modelId="{B611F544-C601-4B4D-BA11-07DE3BC8DBC8}" type="sibTrans" cxnId="{A7B23738-1553-4877-8C5A-DC1B1AADD17B}">
      <dgm:prSet/>
      <dgm:spPr/>
      <dgm:t>
        <a:bodyPr/>
        <a:lstStyle/>
        <a:p>
          <a:endParaRPr lang="en-US"/>
        </a:p>
      </dgm:t>
    </dgm:pt>
    <dgm:pt modelId="{50B17F4C-A23D-44D0-826C-5750ABB6D932}">
      <dgm:prSet phldrT="[Text]"/>
      <dgm:spPr/>
      <dgm:t>
        <a:bodyPr/>
        <a:lstStyle/>
        <a:p>
          <a:pPr>
            <a:buFontTx/>
            <a:buNone/>
          </a:pPr>
          <a:r>
            <a:rPr lang="en-US" sz="2900" dirty="0"/>
            <a:t>Municipal Grants</a:t>
          </a:r>
        </a:p>
      </dgm:t>
    </dgm:pt>
    <dgm:pt modelId="{398B5D9F-8277-4C51-B9C1-0471BF1DAA54}" type="parTrans" cxnId="{4F1CE065-1FCA-4023-AC8C-4452565AAD69}">
      <dgm:prSet/>
      <dgm:spPr/>
      <dgm:t>
        <a:bodyPr/>
        <a:lstStyle/>
        <a:p>
          <a:endParaRPr lang="en-US"/>
        </a:p>
      </dgm:t>
    </dgm:pt>
    <dgm:pt modelId="{B709BD03-7A7A-484F-AA7E-A3A4483AE39B}" type="sibTrans" cxnId="{4F1CE065-1FCA-4023-AC8C-4452565AAD69}">
      <dgm:prSet/>
      <dgm:spPr/>
      <dgm:t>
        <a:bodyPr/>
        <a:lstStyle/>
        <a:p>
          <a:endParaRPr lang="en-US"/>
        </a:p>
      </dgm:t>
    </dgm:pt>
    <dgm:pt modelId="{8B736FA4-73EF-4D5C-8174-45E5C3C6FDF0}">
      <dgm:prSet phldrT="[Text]"/>
      <dgm:spPr/>
      <dgm:t>
        <a:bodyPr/>
        <a:lstStyle/>
        <a:p>
          <a:pPr>
            <a:buFont typeface="Wingdings" panose="05000000000000000000" pitchFamily="2" charset="2"/>
            <a:buChar char="Ø"/>
          </a:pPr>
          <a:r>
            <a:rPr lang="en-US" dirty="0"/>
            <a:t>Family</a:t>
          </a:r>
        </a:p>
      </dgm:t>
    </dgm:pt>
    <dgm:pt modelId="{BFA523C0-F3E2-4C02-9683-8CA71DF3E1C1}" type="sibTrans" cxnId="{D9EB454D-DB5D-44BF-A0D4-852F710B5DEE}">
      <dgm:prSet/>
      <dgm:spPr/>
      <dgm:t>
        <a:bodyPr/>
        <a:lstStyle/>
        <a:p>
          <a:endParaRPr lang="en-US"/>
        </a:p>
      </dgm:t>
    </dgm:pt>
    <dgm:pt modelId="{0AD84EAE-DC74-40E3-9E76-D8DF8FDC8010}" type="parTrans" cxnId="{D9EB454D-DB5D-44BF-A0D4-852F710B5DEE}">
      <dgm:prSet/>
      <dgm:spPr/>
      <dgm:t>
        <a:bodyPr/>
        <a:lstStyle/>
        <a:p>
          <a:endParaRPr lang="en-US"/>
        </a:p>
      </dgm:t>
    </dgm:pt>
    <dgm:pt modelId="{8733B08E-6475-4ED5-97E9-48AB4342DC8C}">
      <dgm:prSet phldrT="[Text]"/>
      <dgm:spPr/>
      <dgm:t>
        <a:bodyPr/>
        <a:lstStyle/>
        <a:p>
          <a:pPr>
            <a:buFont typeface="Wingdings" panose="05000000000000000000" pitchFamily="2" charset="2"/>
            <a:buChar char="Ø"/>
          </a:pPr>
          <a:r>
            <a:rPr lang="en-US" dirty="0"/>
            <a:t>Community</a:t>
          </a:r>
        </a:p>
      </dgm:t>
    </dgm:pt>
    <dgm:pt modelId="{577A9CA7-0412-431E-B1D6-9470A5E29B4E}" type="parTrans" cxnId="{5E6E0C6A-4BE6-428E-8B49-457169695DCA}">
      <dgm:prSet/>
      <dgm:spPr/>
      <dgm:t>
        <a:bodyPr/>
        <a:lstStyle/>
        <a:p>
          <a:endParaRPr lang="en-US"/>
        </a:p>
      </dgm:t>
    </dgm:pt>
    <dgm:pt modelId="{B3F1874C-CD94-45C8-938B-4AC9EF14B450}" type="sibTrans" cxnId="{5E6E0C6A-4BE6-428E-8B49-457169695DCA}">
      <dgm:prSet/>
      <dgm:spPr/>
      <dgm:t>
        <a:bodyPr/>
        <a:lstStyle/>
        <a:p>
          <a:endParaRPr lang="en-US"/>
        </a:p>
      </dgm:t>
    </dgm:pt>
    <dgm:pt modelId="{EFAB9851-064D-4BEC-9C2B-E7D7BCFAD49D}">
      <dgm:prSet phldrT="[Text]"/>
      <dgm:spPr/>
      <dgm:t>
        <a:bodyPr/>
        <a:lstStyle/>
        <a:p>
          <a:pPr>
            <a:buFont typeface="Wingdings" panose="05000000000000000000" pitchFamily="2" charset="2"/>
            <a:buChar char="Ø"/>
          </a:pPr>
          <a:r>
            <a:rPr lang="en-US" dirty="0"/>
            <a:t>Healthcare</a:t>
          </a:r>
        </a:p>
      </dgm:t>
    </dgm:pt>
    <dgm:pt modelId="{10E25E81-E964-4E06-9155-9765F80B22C7}" type="parTrans" cxnId="{B56CBE79-0A43-4445-8398-20E20319AC1C}">
      <dgm:prSet/>
      <dgm:spPr/>
      <dgm:t>
        <a:bodyPr/>
        <a:lstStyle/>
        <a:p>
          <a:endParaRPr lang="en-US"/>
        </a:p>
      </dgm:t>
    </dgm:pt>
    <dgm:pt modelId="{98D110CB-8AAC-421F-B4E5-4206A4E9B836}" type="sibTrans" cxnId="{B56CBE79-0A43-4445-8398-20E20319AC1C}">
      <dgm:prSet/>
      <dgm:spPr/>
      <dgm:t>
        <a:bodyPr/>
        <a:lstStyle/>
        <a:p>
          <a:endParaRPr lang="en-US"/>
        </a:p>
      </dgm:t>
    </dgm:pt>
    <dgm:pt modelId="{38604616-2A49-452B-B3C1-DFEA346458C0}">
      <dgm:prSet phldrT="[Text]"/>
      <dgm:spPr/>
      <dgm:t>
        <a:bodyPr/>
        <a:lstStyle/>
        <a:p>
          <a:pPr>
            <a:buFont typeface="Wingdings" panose="05000000000000000000" pitchFamily="2" charset="2"/>
            <a:buChar char="Ø"/>
          </a:pPr>
          <a:r>
            <a:rPr lang="en-US" dirty="0"/>
            <a:t>Corporate</a:t>
          </a:r>
        </a:p>
      </dgm:t>
    </dgm:pt>
    <dgm:pt modelId="{B558A2F6-D2E6-4134-82B6-A59907B9D10F}" type="parTrans" cxnId="{4FECB35F-76FA-4AF5-AECC-6A6AB45C3C13}">
      <dgm:prSet/>
      <dgm:spPr/>
      <dgm:t>
        <a:bodyPr/>
        <a:lstStyle/>
        <a:p>
          <a:endParaRPr lang="en-US"/>
        </a:p>
      </dgm:t>
    </dgm:pt>
    <dgm:pt modelId="{D0659A2D-3043-48A3-B8EC-B094D2D83B9D}" type="sibTrans" cxnId="{4FECB35F-76FA-4AF5-AECC-6A6AB45C3C13}">
      <dgm:prSet/>
      <dgm:spPr/>
      <dgm:t>
        <a:bodyPr/>
        <a:lstStyle/>
        <a:p>
          <a:endParaRPr lang="en-US"/>
        </a:p>
      </dgm:t>
    </dgm:pt>
    <dgm:pt modelId="{E241C0D5-7AC0-4F90-A63D-FFE196E70444}">
      <dgm:prSet phldrT="[Text]"/>
      <dgm:spPr/>
      <dgm:t>
        <a:bodyPr/>
        <a:lstStyle/>
        <a:p>
          <a:pPr>
            <a:buFontTx/>
            <a:buNone/>
          </a:pPr>
          <a:r>
            <a:rPr lang="en-US" sz="2900" dirty="0"/>
            <a:t>Federal Grants</a:t>
          </a:r>
        </a:p>
      </dgm:t>
    </dgm:pt>
    <dgm:pt modelId="{0B63EDFE-4DCD-4905-8164-3960A06DA750}" type="parTrans" cxnId="{86C5EDC9-4D16-4CF2-B46A-1AA5E78CFFAC}">
      <dgm:prSet/>
      <dgm:spPr/>
      <dgm:t>
        <a:bodyPr/>
        <a:lstStyle/>
        <a:p>
          <a:endParaRPr lang="en-US"/>
        </a:p>
      </dgm:t>
    </dgm:pt>
    <dgm:pt modelId="{68F07CC8-FDA9-4601-A0B4-99637866E8BE}" type="sibTrans" cxnId="{86C5EDC9-4D16-4CF2-B46A-1AA5E78CFFAC}">
      <dgm:prSet/>
      <dgm:spPr/>
      <dgm:t>
        <a:bodyPr/>
        <a:lstStyle/>
        <a:p>
          <a:endParaRPr lang="en-US"/>
        </a:p>
      </dgm:t>
    </dgm:pt>
    <dgm:pt modelId="{BE6A95B6-6E64-44ED-9E5E-E8A66A7504C7}">
      <dgm:prSet phldrT="[Text]" custT="1"/>
      <dgm:spPr/>
      <dgm:t>
        <a:bodyPr/>
        <a:lstStyle/>
        <a:p>
          <a:pPr>
            <a:buFont typeface="Wingdings" panose="05000000000000000000" pitchFamily="2" charset="2"/>
            <a:buChar char="Ø"/>
          </a:pPr>
          <a:r>
            <a:rPr lang="en-US" sz="2000" b="0" i="1" dirty="0"/>
            <a:t>Includes many American Indians Alaska Natives (AIAN) specific programs </a:t>
          </a:r>
        </a:p>
      </dgm:t>
    </dgm:pt>
    <dgm:pt modelId="{1F9703BF-5F9E-4537-901C-775C813FECBF}" type="parTrans" cxnId="{6B3DFEA7-09D7-4A0A-8AF5-FB6596F682F2}">
      <dgm:prSet/>
      <dgm:spPr/>
      <dgm:t>
        <a:bodyPr/>
        <a:lstStyle/>
        <a:p>
          <a:endParaRPr lang="en-US"/>
        </a:p>
      </dgm:t>
    </dgm:pt>
    <dgm:pt modelId="{DCB24AB7-BAC0-41A2-8012-2754A2F408B9}" type="sibTrans" cxnId="{6B3DFEA7-09D7-4A0A-8AF5-FB6596F682F2}">
      <dgm:prSet/>
      <dgm:spPr/>
      <dgm:t>
        <a:bodyPr/>
        <a:lstStyle/>
        <a:p>
          <a:endParaRPr lang="en-US"/>
        </a:p>
      </dgm:t>
    </dgm:pt>
    <dgm:pt modelId="{3BF6663A-6266-46C8-AEC3-72DDD421F618}">
      <dgm:prSet phldrT="[Text]"/>
      <dgm:spPr/>
      <dgm:t>
        <a:bodyPr/>
        <a:lstStyle/>
        <a:p>
          <a:endParaRPr lang="en-US" dirty="0"/>
        </a:p>
      </dgm:t>
    </dgm:pt>
    <dgm:pt modelId="{B63FD19D-BB3A-4573-B241-1DE71CF364EF}" type="sibTrans" cxnId="{985175E7-7ED3-420C-A640-9FB27BCD0813}">
      <dgm:prSet/>
      <dgm:spPr/>
      <dgm:t>
        <a:bodyPr/>
        <a:lstStyle/>
        <a:p>
          <a:endParaRPr lang="en-US"/>
        </a:p>
      </dgm:t>
    </dgm:pt>
    <dgm:pt modelId="{139C196A-F6E1-47AB-A95C-F489BFFA88FF}" type="parTrans" cxnId="{985175E7-7ED3-420C-A640-9FB27BCD0813}">
      <dgm:prSet/>
      <dgm:spPr/>
      <dgm:t>
        <a:bodyPr/>
        <a:lstStyle/>
        <a:p>
          <a:endParaRPr lang="en-US"/>
        </a:p>
      </dgm:t>
    </dgm:pt>
    <dgm:pt modelId="{408D3996-A532-4749-9888-59D6C01F1BCD}">
      <dgm:prSet phldrT="[Text]"/>
      <dgm:spPr/>
      <dgm:t>
        <a:bodyPr/>
        <a:lstStyle/>
        <a:p>
          <a:pPr>
            <a:buFontTx/>
            <a:buNone/>
          </a:pPr>
          <a:endParaRPr lang="en-US" sz="2900" dirty="0"/>
        </a:p>
      </dgm:t>
    </dgm:pt>
    <dgm:pt modelId="{BF679A46-A220-48E3-96AC-59B0A224FE4C}" type="parTrans" cxnId="{0EF4DBED-BF79-400B-91CD-E6F7AC4B6B4D}">
      <dgm:prSet/>
      <dgm:spPr/>
      <dgm:t>
        <a:bodyPr/>
        <a:lstStyle/>
        <a:p>
          <a:endParaRPr lang="en-US"/>
        </a:p>
      </dgm:t>
    </dgm:pt>
    <dgm:pt modelId="{17F42803-55E0-4579-90FA-C2638819EF8B}" type="sibTrans" cxnId="{0EF4DBED-BF79-400B-91CD-E6F7AC4B6B4D}">
      <dgm:prSet/>
      <dgm:spPr/>
      <dgm:t>
        <a:bodyPr/>
        <a:lstStyle/>
        <a:p>
          <a:endParaRPr lang="en-US"/>
        </a:p>
      </dgm:t>
    </dgm:pt>
    <dgm:pt modelId="{C2D51376-42D0-464F-BF09-C0E0D4E639C2}">
      <dgm:prSet phldrT="[Text]" custT="1"/>
      <dgm:spPr/>
      <dgm:t>
        <a:bodyPr/>
        <a:lstStyle/>
        <a:p>
          <a:pPr>
            <a:buFont typeface="Wingdings" panose="05000000000000000000" pitchFamily="2" charset="2"/>
            <a:buNone/>
          </a:pPr>
          <a:endParaRPr lang="en-US" sz="2000" b="0" i="1" dirty="0"/>
        </a:p>
      </dgm:t>
    </dgm:pt>
    <dgm:pt modelId="{D390D049-7A4A-4B33-AD06-EFA40CADF3DE}" type="parTrans" cxnId="{6CF509B0-36F6-4E9B-BA53-C46196D5BC6D}">
      <dgm:prSet/>
      <dgm:spPr/>
      <dgm:t>
        <a:bodyPr/>
        <a:lstStyle/>
        <a:p>
          <a:endParaRPr lang="en-US"/>
        </a:p>
      </dgm:t>
    </dgm:pt>
    <dgm:pt modelId="{6C7CB732-9BB9-441C-A684-E6D1D1DBBF3B}" type="sibTrans" cxnId="{6CF509B0-36F6-4E9B-BA53-C46196D5BC6D}">
      <dgm:prSet/>
      <dgm:spPr/>
      <dgm:t>
        <a:bodyPr/>
        <a:lstStyle/>
        <a:p>
          <a:endParaRPr lang="en-US"/>
        </a:p>
      </dgm:t>
    </dgm:pt>
    <dgm:pt modelId="{4036EE13-8AE6-441C-A81A-FDD2B88659EE}" type="pres">
      <dgm:prSet presAssocID="{C2A77D6A-3AD7-4F40-B30A-D0570284F393}" presName="Name0" presStyleCnt="0">
        <dgm:presLayoutVars>
          <dgm:dir/>
          <dgm:animLvl val="lvl"/>
          <dgm:resizeHandles val="exact"/>
        </dgm:presLayoutVars>
      </dgm:prSet>
      <dgm:spPr/>
    </dgm:pt>
    <dgm:pt modelId="{E6808FD7-EBAF-4779-BFC8-8E78639E7D0F}" type="pres">
      <dgm:prSet presAssocID="{544D657E-58CB-4C35-83DD-6AEA2772EB89}" presName="composite" presStyleCnt="0"/>
      <dgm:spPr/>
    </dgm:pt>
    <dgm:pt modelId="{E1A171DD-709D-4A96-849E-4F440F43937B}" type="pres">
      <dgm:prSet presAssocID="{544D657E-58CB-4C35-83DD-6AEA2772EB89}" presName="parTx" presStyleLbl="alignNode1" presStyleIdx="0" presStyleCnt="2" custScaleX="106876">
        <dgm:presLayoutVars>
          <dgm:chMax val="0"/>
          <dgm:chPref val="0"/>
          <dgm:bulletEnabled val="1"/>
        </dgm:presLayoutVars>
      </dgm:prSet>
      <dgm:spPr/>
    </dgm:pt>
    <dgm:pt modelId="{89D7F010-00CD-40E5-BFBA-98F62DD38B4D}" type="pres">
      <dgm:prSet presAssocID="{544D657E-58CB-4C35-83DD-6AEA2772EB89}" presName="desTx" presStyleLbl="alignAccFollowNode1" presStyleIdx="0" presStyleCnt="2" custScaleX="106652">
        <dgm:presLayoutVars>
          <dgm:bulletEnabled val="1"/>
        </dgm:presLayoutVars>
      </dgm:prSet>
      <dgm:spPr/>
    </dgm:pt>
    <dgm:pt modelId="{BA2E1BA7-F0A7-43F2-AF02-75F2BB87635C}" type="pres">
      <dgm:prSet presAssocID="{3F2372CC-8C7A-405A-90ED-370F4F99180E}" presName="space" presStyleCnt="0"/>
      <dgm:spPr/>
    </dgm:pt>
    <dgm:pt modelId="{E46E5BAF-1C29-4045-8BE7-1DBFE8E8FF8C}" type="pres">
      <dgm:prSet presAssocID="{304B0221-835F-4B4C-85FE-F121F5CA4E05}" presName="composite" presStyleCnt="0"/>
      <dgm:spPr/>
    </dgm:pt>
    <dgm:pt modelId="{CC91BE22-4BEB-4472-ADC6-E80BE86E32D4}" type="pres">
      <dgm:prSet presAssocID="{304B0221-835F-4B4C-85FE-F121F5CA4E05}" presName="parTx" presStyleLbl="alignNode1" presStyleIdx="1" presStyleCnt="2">
        <dgm:presLayoutVars>
          <dgm:chMax val="0"/>
          <dgm:chPref val="0"/>
          <dgm:bulletEnabled val="1"/>
        </dgm:presLayoutVars>
      </dgm:prSet>
      <dgm:spPr/>
    </dgm:pt>
    <dgm:pt modelId="{E765191D-96E8-49C9-A82A-A8D96CB81BFC}" type="pres">
      <dgm:prSet presAssocID="{304B0221-835F-4B4C-85FE-F121F5CA4E05}" presName="desTx" presStyleLbl="alignAccFollowNode1" presStyleIdx="1" presStyleCnt="2">
        <dgm:presLayoutVars>
          <dgm:bulletEnabled val="1"/>
        </dgm:presLayoutVars>
      </dgm:prSet>
      <dgm:spPr/>
    </dgm:pt>
  </dgm:ptLst>
  <dgm:cxnLst>
    <dgm:cxn modelId="{D174460F-35ED-4BD7-9988-C7EB631A88A2}" srcId="{544D657E-58CB-4C35-83DD-6AEA2772EB89}" destId="{C43C856A-CC50-465F-9F9F-3CE7A312EEE5}" srcOrd="2" destOrd="0" parTransId="{0E08C4CC-1E8B-4890-98E4-44917540E648}" sibTransId="{6521259C-54BA-4304-B19D-CB6BEFD0D604}"/>
    <dgm:cxn modelId="{12110417-C795-44A3-A598-8943B8BC41B7}" srcId="{C2A77D6A-3AD7-4F40-B30A-D0570284F393}" destId="{544D657E-58CB-4C35-83DD-6AEA2772EB89}" srcOrd="0" destOrd="0" parTransId="{020CEAE7-3271-46E8-B422-549437EDD2E7}" sibTransId="{3F2372CC-8C7A-405A-90ED-370F4F99180E}"/>
    <dgm:cxn modelId="{1E8F5D1E-0C25-436C-AF35-B2795DF3166A}" type="presOf" srcId="{C2A77D6A-3AD7-4F40-B30A-D0570284F393}" destId="{4036EE13-8AE6-441C-A81A-FDD2B88659EE}" srcOrd="0" destOrd="0" presId="urn:microsoft.com/office/officeart/2005/8/layout/hList1"/>
    <dgm:cxn modelId="{B9F5261F-7BDA-4E85-A5FF-F560295C97FB}" type="presOf" srcId="{408D3996-A532-4749-9888-59D6C01F1BCD}" destId="{E765191D-96E8-49C9-A82A-A8D96CB81BFC}" srcOrd="0" destOrd="1" presId="urn:microsoft.com/office/officeart/2005/8/layout/hList1"/>
    <dgm:cxn modelId="{A7B23738-1553-4877-8C5A-DC1B1AADD17B}" srcId="{304B0221-835F-4B4C-85FE-F121F5CA4E05}" destId="{AAE676D1-609D-412C-A95E-749DD193F9CD}" srcOrd="0" destOrd="0" parTransId="{E36CA96F-5AF1-4F4D-845E-5EA4A8068306}" sibTransId="{B611F544-C601-4B4D-BA11-07DE3BC8DBC8}"/>
    <dgm:cxn modelId="{15F0F03A-D315-46D6-B63A-52BAB84BE96E}" srcId="{544D657E-58CB-4C35-83DD-6AEA2772EB89}" destId="{CE6E0A51-28B1-47BD-B2BD-9DF72E0623A9}" srcOrd="0" destOrd="0" parTransId="{6FB10E27-93D9-4598-82CA-4E7C7C2D6A7D}" sibTransId="{46DEEF55-B373-4571-8205-39D21976E505}"/>
    <dgm:cxn modelId="{B995265D-C990-4CE9-B7A6-C9DEEFBAD093}" type="presOf" srcId="{BE6A95B6-6E64-44ED-9E5E-E8A66A7504C7}" destId="{E765191D-96E8-49C9-A82A-A8D96CB81BFC}" srcOrd="0" destOrd="3" presId="urn:microsoft.com/office/officeart/2005/8/layout/hList1"/>
    <dgm:cxn modelId="{4FECB35F-76FA-4AF5-AECC-6A6AB45C3C13}" srcId="{CE6E0A51-28B1-47BD-B2BD-9DF72E0623A9}" destId="{38604616-2A49-452B-B3C1-DFEA346458C0}" srcOrd="3" destOrd="0" parTransId="{B558A2F6-D2E6-4134-82B6-A59907B9D10F}" sibTransId="{D0659A2D-3043-48A3-B8EC-B094D2D83B9D}"/>
    <dgm:cxn modelId="{3A6E3961-D91E-493D-955F-4F33942A5A93}" type="presOf" srcId="{38604616-2A49-452B-B3C1-DFEA346458C0}" destId="{89D7F010-00CD-40E5-BFBA-98F62DD38B4D}" srcOrd="0" destOrd="4" presId="urn:microsoft.com/office/officeart/2005/8/layout/hList1"/>
    <dgm:cxn modelId="{4F1CE065-1FCA-4023-AC8C-4452565AAD69}" srcId="{304B0221-835F-4B4C-85FE-F121F5CA4E05}" destId="{50B17F4C-A23D-44D0-826C-5750ABB6D932}" srcOrd="4" destOrd="0" parTransId="{398B5D9F-8277-4C51-B9C1-0471BF1DAA54}" sibTransId="{B709BD03-7A7A-484F-AA7E-A3A4483AE39B}"/>
    <dgm:cxn modelId="{5E6E0C6A-4BE6-428E-8B49-457169695DCA}" srcId="{CE6E0A51-28B1-47BD-B2BD-9DF72E0623A9}" destId="{8733B08E-6475-4ED5-97E9-48AB4342DC8C}" srcOrd="1" destOrd="0" parTransId="{577A9CA7-0412-431E-B1D6-9470A5E29B4E}" sibTransId="{B3F1874C-CD94-45C8-938B-4AC9EF14B450}"/>
    <dgm:cxn modelId="{D9EB454D-DB5D-44BF-A0D4-852F710B5DEE}" srcId="{CE6E0A51-28B1-47BD-B2BD-9DF72E0623A9}" destId="{8B736FA4-73EF-4D5C-8174-45E5C3C6FDF0}" srcOrd="0" destOrd="0" parTransId="{0AD84EAE-DC74-40E3-9E76-D8DF8FDC8010}" sibTransId="{BFA523C0-F3E2-4C02-9683-8CA71DF3E1C1}"/>
    <dgm:cxn modelId="{9E687B73-949A-4BFF-9B42-8EE4E157A22D}" type="presOf" srcId="{8B736FA4-73EF-4D5C-8174-45E5C3C6FDF0}" destId="{89D7F010-00CD-40E5-BFBA-98F62DD38B4D}" srcOrd="0" destOrd="1" presId="urn:microsoft.com/office/officeart/2005/8/layout/hList1"/>
    <dgm:cxn modelId="{AEFB4D56-748E-4E4D-94AB-E3AE620AF7D3}" type="presOf" srcId="{E241C0D5-7AC0-4F90-A63D-FFE196E70444}" destId="{E765191D-96E8-49C9-A82A-A8D96CB81BFC}" srcOrd="0" destOrd="2" presId="urn:microsoft.com/office/officeart/2005/8/layout/hList1"/>
    <dgm:cxn modelId="{DF329F78-E46C-43FC-8A16-644A020D857E}" type="presOf" srcId="{EFAB9851-064D-4BEC-9C2B-E7D7BCFAD49D}" destId="{89D7F010-00CD-40E5-BFBA-98F62DD38B4D}" srcOrd="0" destOrd="3" presId="urn:microsoft.com/office/officeart/2005/8/layout/hList1"/>
    <dgm:cxn modelId="{B56CBE79-0A43-4445-8398-20E20319AC1C}" srcId="{CE6E0A51-28B1-47BD-B2BD-9DF72E0623A9}" destId="{EFAB9851-064D-4BEC-9C2B-E7D7BCFAD49D}" srcOrd="2" destOrd="0" parTransId="{10E25E81-E964-4E06-9155-9765F80B22C7}" sibTransId="{98D110CB-8AAC-421F-B4E5-4206A4E9B836}"/>
    <dgm:cxn modelId="{51D1FF7F-F0BE-4121-BDA5-5A165D5FE5E1}" type="presOf" srcId="{304B0221-835F-4B4C-85FE-F121F5CA4E05}" destId="{CC91BE22-4BEB-4472-ADC6-E80BE86E32D4}" srcOrd="0" destOrd="0" presId="urn:microsoft.com/office/officeart/2005/8/layout/hList1"/>
    <dgm:cxn modelId="{144E029D-2D3F-4FBB-A235-163B1EEA3043}" type="presOf" srcId="{544D657E-58CB-4C35-83DD-6AEA2772EB89}" destId="{E1A171DD-709D-4A96-849E-4F440F43937B}" srcOrd="0" destOrd="0" presId="urn:microsoft.com/office/officeart/2005/8/layout/hList1"/>
    <dgm:cxn modelId="{066865A2-6429-491D-B734-9C7CC1507EB6}" type="presOf" srcId="{8733B08E-6475-4ED5-97E9-48AB4342DC8C}" destId="{89D7F010-00CD-40E5-BFBA-98F62DD38B4D}" srcOrd="0" destOrd="2" presId="urn:microsoft.com/office/officeart/2005/8/layout/hList1"/>
    <dgm:cxn modelId="{6B3DFEA7-09D7-4A0A-8AF5-FB6596F682F2}" srcId="{E241C0D5-7AC0-4F90-A63D-FFE196E70444}" destId="{BE6A95B6-6E64-44ED-9E5E-E8A66A7504C7}" srcOrd="0" destOrd="0" parTransId="{1F9703BF-5F9E-4537-901C-775C813FECBF}" sibTransId="{DCB24AB7-BAC0-41A2-8012-2754A2F408B9}"/>
    <dgm:cxn modelId="{6EA9BDAF-8329-445D-BA79-21AE26DEFFE0}" type="presOf" srcId="{AAE676D1-609D-412C-A95E-749DD193F9CD}" destId="{E765191D-96E8-49C9-A82A-A8D96CB81BFC}" srcOrd="0" destOrd="0" presId="urn:microsoft.com/office/officeart/2005/8/layout/hList1"/>
    <dgm:cxn modelId="{6CF509B0-36F6-4E9B-BA53-C46196D5BC6D}" srcId="{304B0221-835F-4B4C-85FE-F121F5CA4E05}" destId="{C2D51376-42D0-464F-BF09-C0E0D4E639C2}" srcOrd="3" destOrd="0" parTransId="{D390D049-7A4A-4B33-AD06-EFA40CADF3DE}" sibTransId="{6C7CB732-9BB9-441C-A684-E6D1D1DBBF3B}"/>
    <dgm:cxn modelId="{29B919BD-9472-4E22-A417-84F856D752C7}" srcId="{C2A77D6A-3AD7-4F40-B30A-D0570284F393}" destId="{304B0221-835F-4B4C-85FE-F121F5CA4E05}" srcOrd="1" destOrd="0" parTransId="{29CD2F96-498B-4B7B-9586-53145B6261F1}" sibTransId="{7ACF11E8-1E75-42AF-858A-9B55E6E7938D}"/>
    <dgm:cxn modelId="{9EAA79BE-7A0E-42E3-847C-23B151CD5967}" type="presOf" srcId="{50B17F4C-A23D-44D0-826C-5750ABB6D932}" destId="{E765191D-96E8-49C9-A82A-A8D96CB81BFC}" srcOrd="0" destOrd="5" presId="urn:microsoft.com/office/officeart/2005/8/layout/hList1"/>
    <dgm:cxn modelId="{86C5EDC9-4D16-4CF2-B46A-1AA5E78CFFAC}" srcId="{304B0221-835F-4B4C-85FE-F121F5CA4E05}" destId="{E241C0D5-7AC0-4F90-A63D-FFE196E70444}" srcOrd="2" destOrd="0" parTransId="{0B63EDFE-4DCD-4905-8164-3960A06DA750}" sibTransId="{68F07CC8-FDA9-4601-A0B4-99637866E8BE}"/>
    <dgm:cxn modelId="{351F7FDE-9564-44D3-9609-53A0FADFB834}" type="presOf" srcId="{3BF6663A-6266-46C8-AEC3-72DDD421F618}" destId="{89D7F010-00CD-40E5-BFBA-98F62DD38B4D}" srcOrd="0" destOrd="5" presId="urn:microsoft.com/office/officeart/2005/8/layout/hList1"/>
    <dgm:cxn modelId="{985175E7-7ED3-420C-A640-9FB27BCD0813}" srcId="{544D657E-58CB-4C35-83DD-6AEA2772EB89}" destId="{3BF6663A-6266-46C8-AEC3-72DDD421F618}" srcOrd="1" destOrd="0" parTransId="{139C196A-F6E1-47AB-A95C-F489BFFA88FF}" sibTransId="{B63FD19D-BB3A-4573-B241-1DE71CF364EF}"/>
    <dgm:cxn modelId="{0EF4DBED-BF79-400B-91CD-E6F7AC4B6B4D}" srcId="{304B0221-835F-4B4C-85FE-F121F5CA4E05}" destId="{408D3996-A532-4749-9888-59D6C01F1BCD}" srcOrd="1" destOrd="0" parTransId="{BF679A46-A220-48E3-96AC-59B0A224FE4C}" sibTransId="{17F42803-55E0-4579-90FA-C2638819EF8B}"/>
    <dgm:cxn modelId="{96F3C0F8-095B-4D88-9FD5-563A97D9D9EC}" type="presOf" srcId="{CE6E0A51-28B1-47BD-B2BD-9DF72E0623A9}" destId="{89D7F010-00CD-40E5-BFBA-98F62DD38B4D}" srcOrd="0" destOrd="0" presId="urn:microsoft.com/office/officeart/2005/8/layout/hList1"/>
    <dgm:cxn modelId="{C09959FB-D626-488A-83BF-B332F0553C70}" type="presOf" srcId="{C2D51376-42D0-464F-BF09-C0E0D4E639C2}" destId="{E765191D-96E8-49C9-A82A-A8D96CB81BFC}" srcOrd="0" destOrd="4" presId="urn:microsoft.com/office/officeart/2005/8/layout/hList1"/>
    <dgm:cxn modelId="{C9225BFF-AC86-43B4-A645-885D179821B6}" type="presOf" srcId="{C43C856A-CC50-465F-9F9F-3CE7A312EEE5}" destId="{89D7F010-00CD-40E5-BFBA-98F62DD38B4D}" srcOrd="0" destOrd="6" presId="urn:microsoft.com/office/officeart/2005/8/layout/hList1"/>
    <dgm:cxn modelId="{F28A2BB3-05AE-491B-8B18-22C3341CDA74}" type="presParOf" srcId="{4036EE13-8AE6-441C-A81A-FDD2B88659EE}" destId="{E6808FD7-EBAF-4779-BFC8-8E78639E7D0F}" srcOrd="0" destOrd="0" presId="urn:microsoft.com/office/officeart/2005/8/layout/hList1"/>
    <dgm:cxn modelId="{0E7FB651-7DC0-4D68-B5F8-D42149D8EFE5}" type="presParOf" srcId="{E6808FD7-EBAF-4779-BFC8-8E78639E7D0F}" destId="{E1A171DD-709D-4A96-849E-4F440F43937B}" srcOrd="0" destOrd="0" presId="urn:microsoft.com/office/officeart/2005/8/layout/hList1"/>
    <dgm:cxn modelId="{A3C9CAA2-6849-4F58-A9FE-D1D761D40569}" type="presParOf" srcId="{E6808FD7-EBAF-4779-BFC8-8E78639E7D0F}" destId="{89D7F010-00CD-40E5-BFBA-98F62DD38B4D}" srcOrd="1" destOrd="0" presId="urn:microsoft.com/office/officeart/2005/8/layout/hList1"/>
    <dgm:cxn modelId="{028795F9-896A-4D0A-872A-F4325E41BA52}" type="presParOf" srcId="{4036EE13-8AE6-441C-A81A-FDD2B88659EE}" destId="{BA2E1BA7-F0A7-43F2-AF02-75F2BB87635C}" srcOrd="1" destOrd="0" presId="urn:microsoft.com/office/officeart/2005/8/layout/hList1"/>
    <dgm:cxn modelId="{D07E356C-4E6A-48BA-9EA9-B0B431313F11}" type="presParOf" srcId="{4036EE13-8AE6-441C-A81A-FDD2B88659EE}" destId="{E46E5BAF-1C29-4045-8BE7-1DBFE8E8FF8C}" srcOrd="2" destOrd="0" presId="urn:microsoft.com/office/officeart/2005/8/layout/hList1"/>
    <dgm:cxn modelId="{34CD8BEB-8739-4A34-A425-E78A45C503E5}" type="presParOf" srcId="{E46E5BAF-1C29-4045-8BE7-1DBFE8E8FF8C}" destId="{CC91BE22-4BEB-4472-ADC6-E80BE86E32D4}" srcOrd="0" destOrd="0" presId="urn:microsoft.com/office/officeart/2005/8/layout/hList1"/>
    <dgm:cxn modelId="{AC169DAB-CEAD-4B5C-8DD6-BC6B0E87C554}" type="presParOf" srcId="{E46E5BAF-1C29-4045-8BE7-1DBFE8E8FF8C}" destId="{E765191D-96E8-49C9-A82A-A8D96CB81BF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2F710-4218-4979-819C-B5771778AE69}">
      <dsp:nvSpPr>
        <dsp:cNvPr id="0" name=""/>
        <dsp:cNvSpPr/>
      </dsp:nvSpPr>
      <dsp:spPr>
        <a:xfrm>
          <a:off x="952253" y="730903"/>
          <a:ext cx="1784083" cy="118998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What are we working toward? Where do we want to be in 10 years?</a:t>
          </a:r>
        </a:p>
      </dsp:txBody>
      <dsp:txXfrm>
        <a:off x="1237706" y="730903"/>
        <a:ext cx="1498629" cy="1189983"/>
      </dsp:txXfrm>
    </dsp:sp>
    <dsp:sp modelId="{75E0530D-1369-48C2-8DEB-D43CC9BD480F}">
      <dsp:nvSpPr>
        <dsp:cNvPr id="0" name=""/>
        <dsp:cNvSpPr/>
      </dsp:nvSpPr>
      <dsp:spPr>
        <a:xfrm>
          <a:off x="742" y="255148"/>
          <a:ext cx="1189388" cy="11893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Vision</a:t>
          </a:r>
        </a:p>
      </dsp:txBody>
      <dsp:txXfrm>
        <a:off x="174924" y="429330"/>
        <a:ext cx="841024" cy="841024"/>
      </dsp:txXfrm>
    </dsp:sp>
    <dsp:sp modelId="{9EE1B6C1-AC38-4C22-942F-F9A30E276361}">
      <dsp:nvSpPr>
        <dsp:cNvPr id="0" name=""/>
        <dsp:cNvSpPr/>
      </dsp:nvSpPr>
      <dsp:spPr>
        <a:xfrm>
          <a:off x="3925724" y="730903"/>
          <a:ext cx="1784083" cy="118998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What do we do and who do we serve?</a:t>
          </a:r>
        </a:p>
      </dsp:txBody>
      <dsp:txXfrm>
        <a:off x="4211178" y="730903"/>
        <a:ext cx="1498629" cy="1189983"/>
      </dsp:txXfrm>
    </dsp:sp>
    <dsp:sp modelId="{667EC12F-09F4-484A-BD51-99E18A9972BE}">
      <dsp:nvSpPr>
        <dsp:cNvPr id="0" name=""/>
        <dsp:cNvSpPr/>
      </dsp:nvSpPr>
      <dsp:spPr>
        <a:xfrm>
          <a:off x="2974213" y="255148"/>
          <a:ext cx="1189388" cy="11893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Mission</a:t>
          </a:r>
        </a:p>
      </dsp:txBody>
      <dsp:txXfrm>
        <a:off x="3148395" y="429330"/>
        <a:ext cx="841024" cy="841024"/>
      </dsp:txXfrm>
    </dsp:sp>
    <dsp:sp modelId="{4EBEB7F5-8906-499F-8B57-5D00B3C63FAF}">
      <dsp:nvSpPr>
        <dsp:cNvPr id="0" name=""/>
        <dsp:cNvSpPr/>
      </dsp:nvSpPr>
      <dsp:spPr>
        <a:xfrm>
          <a:off x="6899196" y="730903"/>
          <a:ext cx="1784083" cy="118998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What do we care about? What is important to us?</a:t>
          </a:r>
        </a:p>
      </dsp:txBody>
      <dsp:txXfrm>
        <a:off x="7184650" y="730903"/>
        <a:ext cx="1498629" cy="1189983"/>
      </dsp:txXfrm>
    </dsp:sp>
    <dsp:sp modelId="{F6E1FADC-0402-4BF6-888A-46A190F73001}">
      <dsp:nvSpPr>
        <dsp:cNvPr id="0" name=""/>
        <dsp:cNvSpPr/>
      </dsp:nvSpPr>
      <dsp:spPr>
        <a:xfrm>
          <a:off x="5947685" y="255148"/>
          <a:ext cx="1189388" cy="11893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Values</a:t>
          </a:r>
        </a:p>
      </dsp:txBody>
      <dsp:txXfrm>
        <a:off x="6121867" y="429330"/>
        <a:ext cx="841024" cy="8410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8F48-81D3-4EC1-9E8D-60ED21B645CC}">
      <dsp:nvSpPr>
        <dsp:cNvPr id="0" name=""/>
        <dsp:cNvSpPr/>
      </dsp:nvSpPr>
      <dsp:spPr>
        <a:xfrm>
          <a:off x="0" y="2819"/>
          <a:ext cx="84255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C1E56-2BC6-49E9-8405-2F0626FC249E}">
      <dsp:nvSpPr>
        <dsp:cNvPr id="0" name=""/>
        <dsp:cNvSpPr/>
      </dsp:nvSpPr>
      <dsp:spPr>
        <a:xfrm>
          <a:off x="0" y="2819"/>
          <a:ext cx="8425500" cy="121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a:t>The Infrastructure Investment and Jobs Act (IIJA), also known as the Bipartisan Infrastructure Bill, includes $550 billion for American Infrastructure over the next ~5 years. </a:t>
          </a:r>
          <a:endParaRPr lang="en-US" sz="2500" kern="1200"/>
        </a:p>
      </dsp:txBody>
      <dsp:txXfrm>
        <a:off x="0" y="2819"/>
        <a:ext cx="8425500" cy="1219241"/>
      </dsp:txXfrm>
    </dsp:sp>
    <dsp:sp modelId="{F5073E3E-79C5-4922-800D-EACCE7DBD32D}">
      <dsp:nvSpPr>
        <dsp:cNvPr id="0" name=""/>
        <dsp:cNvSpPr/>
      </dsp:nvSpPr>
      <dsp:spPr>
        <a:xfrm>
          <a:off x="0" y="1222061"/>
          <a:ext cx="84255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FC045-3FDE-44AA-B430-1B4BC728438E}">
      <dsp:nvSpPr>
        <dsp:cNvPr id="0" name=""/>
        <dsp:cNvSpPr/>
      </dsp:nvSpPr>
      <dsp:spPr>
        <a:xfrm>
          <a:off x="0" y="1222061"/>
          <a:ext cx="8425500" cy="121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a:t>A little less than half of that is to be competitively awarded through grants. </a:t>
          </a:r>
          <a:endParaRPr lang="en-US" sz="2500" kern="1200"/>
        </a:p>
      </dsp:txBody>
      <dsp:txXfrm>
        <a:off x="0" y="1222061"/>
        <a:ext cx="8425500" cy="1219241"/>
      </dsp:txXfrm>
    </dsp:sp>
    <dsp:sp modelId="{351339C8-5E8B-4988-8586-16396DACC559}">
      <dsp:nvSpPr>
        <dsp:cNvPr id="0" name=""/>
        <dsp:cNvSpPr/>
      </dsp:nvSpPr>
      <dsp:spPr>
        <a:xfrm>
          <a:off x="0" y="2441302"/>
          <a:ext cx="84255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FF34D-6F05-4257-8BEB-5245E04A5A4A}">
      <dsp:nvSpPr>
        <dsp:cNvPr id="0" name=""/>
        <dsp:cNvSpPr/>
      </dsp:nvSpPr>
      <dsp:spPr>
        <a:xfrm>
          <a:off x="0" y="2441302"/>
          <a:ext cx="8425500" cy="121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a:t>IIJA is projected to bring about $18 billion to Alaska, or nearly $25,000 </a:t>
          </a:r>
          <a:r>
            <a:rPr lang="en-US" sz="2500" b="0" i="1" kern="1200"/>
            <a:t>per Alaskan. </a:t>
          </a:r>
          <a:endParaRPr lang="en-US" sz="2500" kern="1200"/>
        </a:p>
      </dsp:txBody>
      <dsp:txXfrm>
        <a:off x="0" y="2441302"/>
        <a:ext cx="8425500" cy="1219241"/>
      </dsp:txXfrm>
    </dsp:sp>
    <dsp:sp modelId="{9482AF69-DDB1-4357-8ABE-DE88A002AD21}">
      <dsp:nvSpPr>
        <dsp:cNvPr id="0" name=""/>
        <dsp:cNvSpPr/>
      </dsp:nvSpPr>
      <dsp:spPr>
        <a:xfrm>
          <a:off x="0" y="3660544"/>
          <a:ext cx="84255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26B704-ED58-4F00-B9B6-48D3B0EAAFB3}">
      <dsp:nvSpPr>
        <dsp:cNvPr id="0" name=""/>
        <dsp:cNvSpPr/>
      </dsp:nvSpPr>
      <dsp:spPr>
        <a:xfrm>
          <a:off x="0" y="3660544"/>
          <a:ext cx="8425500" cy="116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a:t>Its focus areas include: </a:t>
          </a:r>
        </a:p>
        <a:p>
          <a:pPr marL="0" lvl="0" indent="0" algn="l" defTabSz="1066800">
            <a:lnSpc>
              <a:spcPct val="90000"/>
            </a:lnSpc>
            <a:spcBef>
              <a:spcPct val="0"/>
            </a:spcBef>
            <a:spcAft>
              <a:spcPct val="35000"/>
            </a:spcAft>
            <a:buNone/>
          </a:pPr>
          <a:r>
            <a:rPr lang="en-US" sz="3000" b="0" kern="1200">
              <a:solidFill>
                <a:schemeClr val="accent3"/>
              </a:solidFill>
            </a:rPr>
            <a:t>water/wastewater</a:t>
          </a:r>
          <a:r>
            <a:rPr lang="en-US" sz="3000" b="0" kern="1200"/>
            <a:t>, </a:t>
          </a:r>
          <a:r>
            <a:rPr lang="en-US" sz="3000" b="0" kern="1200">
              <a:solidFill>
                <a:schemeClr val="accent2"/>
              </a:solidFill>
            </a:rPr>
            <a:t>broadband</a:t>
          </a:r>
          <a:r>
            <a:rPr lang="en-US" sz="3000" b="0" kern="1200"/>
            <a:t>, </a:t>
          </a:r>
          <a:r>
            <a:rPr lang="en-US" sz="3000" b="0" kern="1200">
              <a:solidFill>
                <a:srgbClr val="7030A0"/>
              </a:solidFill>
            </a:rPr>
            <a:t>airports and ports</a:t>
          </a:r>
          <a:r>
            <a:rPr lang="en-US" sz="3000" b="0" kern="1200"/>
            <a:t>, </a:t>
          </a:r>
          <a:r>
            <a:rPr lang="en-US" sz="3000" b="0" kern="1200">
              <a:solidFill>
                <a:schemeClr val="accent1"/>
              </a:solidFill>
            </a:rPr>
            <a:t>resiliency</a:t>
          </a:r>
          <a:r>
            <a:rPr lang="en-US" sz="3000" b="0" kern="1200"/>
            <a:t>, </a:t>
          </a:r>
          <a:r>
            <a:rPr lang="en-US" sz="3000" b="0" kern="1200">
              <a:solidFill>
                <a:schemeClr val="bg1">
                  <a:lumMod val="50000"/>
                </a:schemeClr>
              </a:solidFill>
            </a:rPr>
            <a:t>clean energy</a:t>
          </a:r>
          <a:r>
            <a:rPr lang="en-US" sz="3000" b="0" kern="1200"/>
            <a:t>, </a:t>
          </a:r>
          <a:r>
            <a:rPr lang="en-US" sz="3000" b="0" kern="1200">
              <a:solidFill>
                <a:schemeClr val="accent6">
                  <a:lumMod val="75000"/>
                </a:schemeClr>
              </a:solidFill>
            </a:rPr>
            <a:t>roads and bridges</a:t>
          </a:r>
          <a:r>
            <a:rPr lang="en-US" sz="3000" b="0" kern="1200"/>
            <a:t>, </a:t>
          </a:r>
          <a:br>
            <a:rPr lang="en-US" sz="3000" b="0" kern="1200"/>
          </a:br>
          <a:r>
            <a:rPr lang="en-US" sz="3000" b="0" kern="1200">
              <a:solidFill>
                <a:schemeClr val="accent5"/>
              </a:solidFill>
            </a:rPr>
            <a:t>wildfire management</a:t>
          </a:r>
          <a:r>
            <a:rPr lang="en-US" sz="3000" b="0" kern="1200"/>
            <a:t>. </a:t>
          </a:r>
          <a:endParaRPr lang="en-US" sz="3000" kern="1200"/>
        </a:p>
      </dsp:txBody>
      <dsp:txXfrm>
        <a:off x="0" y="3660544"/>
        <a:ext cx="8425500" cy="11664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DF942-3D40-45B1-B4D3-7444254A45B1}">
      <dsp:nvSpPr>
        <dsp:cNvPr id="0" name=""/>
        <dsp:cNvSpPr/>
      </dsp:nvSpPr>
      <dsp:spPr>
        <a:xfrm>
          <a:off x="1941341" y="0"/>
          <a:ext cx="5261316" cy="52613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accent3"/>
              </a:solidFill>
              <a:latin typeface="Gill Sans MT" panose="020B0502020104020203" pitchFamily="34" charset="0"/>
            </a:rPr>
            <a:t>Key</a:t>
          </a:r>
        </a:p>
        <a:p>
          <a:pPr marL="0" lvl="0" indent="0" algn="ctr" defTabSz="977900">
            <a:lnSpc>
              <a:spcPct val="90000"/>
            </a:lnSpc>
            <a:spcBef>
              <a:spcPct val="0"/>
            </a:spcBef>
            <a:spcAft>
              <a:spcPct val="35000"/>
            </a:spcAft>
            <a:buNone/>
          </a:pPr>
          <a:r>
            <a:rPr lang="en-US" sz="2200" kern="1200">
              <a:latin typeface="Gill Sans MT" panose="020B0502020104020203" pitchFamily="34" charset="0"/>
            </a:rPr>
            <a:t>affect project outcome</a:t>
          </a:r>
          <a:endParaRPr lang="en-US" sz="2400" kern="1200"/>
        </a:p>
      </dsp:txBody>
      <dsp:txXfrm>
        <a:off x="3652585" y="263065"/>
        <a:ext cx="1838829" cy="789197"/>
      </dsp:txXfrm>
    </dsp:sp>
    <dsp:sp modelId="{84A275C1-4F55-4378-A85B-603EEA7389B3}">
      <dsp:nvSpPr>
        <dsp:cNvPr id="0" name=""/>
        <dsp:cNvSpPr/>
      </dsp:nvSpPr>
      <dsp:spPr>
        <a:xfrm>
          <a:off x="2613093" y="1315328"/>
          <a:ext cx="3945987" cy="39459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accent3"/>
              </a:solidFill>
              <a:latin typeface="Gill Sans MT" panose="020B0502020104020203" pitchFamily="34" charset="0"/>
            </a:rPr>
            <a:t>Secondary</a:t>
          </a:r>
        </a:p>
        <a:p>
          <a:pPr marL="0" lvl="0" indent="0" algn="ctr" defTabSz="977900">
            <a:lnSpc>
              <a:spcPct val="90000"/>
            </a:lnSpc>
            <a:spcBef>
              <a:spcPct val="0"/>
            </a:spcBef>
            <a:spcAft>
              <a:spcPct val="35000"/>
            </a:spcAft>
            <a:buNone/>
          </a:pPr>
          <a:r>
            <a:rPr lang="en-US" sz="2200" kern="1200">
              <a:latin typeface="Gill Sans MT" panose="020B0502020104020203" pitchFamily="34" charset="0"/>
            </a:rPr>
            <a:t>indirectly affected</a:t>
          </a:r>
        </a:p>
      </dsp:txBody>
      <dsp:txXfrm>
        <a:off x="3666672" y="1561953"/>
        <a:ext cx="1838829" cy="739872"/>
      </dsp:txXfrm>
    </dsp:sp>
    <dsp:sp modelId="{D69DEE1E-062C-43BE-A2FE-60AB39FE19D7}">
      <dsp:nvSpPr>
        <dsp:cNvPr id="0" name=""/>
        <dsp:cNvSpPr/>
      </dsp:nvSpPr>
      <dsp:spPr>
        <a:xfrm>
          <a:off x="3256671" y="2630658"/>
          <a:ext cx="2630658" cy="26306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3"/>
              </a:solidFill>
              <a:latin typeface="Gill Sans MT" panose="020B0502020104020203" pitchFamily="34" charset="0"/>
            </a:rPr>
            <a:t>Primary</a:t>
          </a:r>
          <a:r>
            <a:rPr lang="en-US" sz="3200" kern="1200">
              <a:solidFill>
                <a:schemeClr val="accent6"/>
              </a:solidFill>
              <a:latin typeface="Gill Sans MT" panose="020B0502020104020203" pitchFamily="34" charset="0"/>
            </a:rPr>
            <a:t> </a:t>
          </a:r>
        </a:p>
        <a:p>
          <a:pPr marL="0" lvl="0" indent="0" algn="ctr" defTabSz="1244600">
            <a:lnSpc>
              <a:spcPct val="90000"/>
            </a:lnSpc>
            <a:spcBef>
              <a:spcPct val="0"/>
            </a:spcBef>
            <a:spcAft>
              <a:spcPct val="35000"/>
            </a:spcAft>
            <a:buNone/>
          </a:pPr>
          <a:r>
            <a:rPr lang="en-US" sz="3200" kern="1200">
              <a:latin typeface="Gill Sans MT" panose="020B0502020104020203" pitchFamily="34" charset="0"/>
            </a:rPr>
            <a:t>directly affected</a:t>
          </a:r>
          <a:endParaRPr lang="en-US" sz="2200" kern="1200">
            <a:latin typeface="Gill Sans MT" panose="020B0502020104020203" pitchFamily="34" charset="0"/>
          </a:endParaRPr>
        </a:p>
      </dsp:txBody>
      <dsp:txXfrm>
        <a:off x="3641921" y="3288322"/>
        <a:ext cx="1860156" cy="1315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2F710-4218-4979-819C-B5771778AE69}">
      <dsp:nvSpPr>
        <dsp:cNvPr id="0" name=""/>
        <dsp:cNvSpPr/>
      </dsp:nvSpPr>
      <dsp:spPr>
        <a:xfrm>
          <a:off x="950313" y="1432678"/>
          <a:ext cx="1767721" cy="117907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Broadly, what are we hoping to accomplish? In what areas do we want to see improvement?</a:t>
          </a:r>
        </a:p>
      </dsp:txBody>
      <dsp:txXfrm>
        <a:off x="1233148" y="1432678"/>
        <a:ext cx="1484886" cy="1179070"/>
      </dsp:txXfrm>
    </dsp:sp>
    <dsp:sp modelId="{75E0530D-1369-48C2-8DEB-D43CC9BD480F}">
      <dsp:nvSpPr>
        <dsp:cNvPr id="0" name=""/>
        <dsp:cNvSpPr/>
      </dsp:nvSpPr>
      <dsp:spPr>
        <a:xfrm>
          <a:off x="7528" y="837649"/>
          <a:ext cx="1178481" cy="117848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Goals</a:t>
          </a:r>
        </a:p>
      </dsp:txBody>
      <dsp:txXfrm>
        <a:off x="180113" y="1010234"/>
        <a:ext cx="833311" cy="833311"/>
      </dsp:txXfrm>
    </dsp:sp>
    <dsp:sp modelId="{9EE1B6C1-AC38-4C22-942F-F9A30E276361}">
      <dsp:nvSpPr>
        <dsp:cNvPr id="0" name=""/>
        <dsp:cNvSpPr/>
      </dsp:nvSpPr>
      <dsp:spPr>
        <a:xfrm>
          <a:off x="3929130" y="1423847"/>
          <a:ext cx="1767721" cy="117907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How are we going to make progress? What is needed to achieve our goals?</a:t>
          </a:r>
        </a:p>
      </dsp:txBody>
      <dsp:txXfrm>
        <a:off x="4211966" y="1423847"/>
        <a:ext cx="1484886" cy="1179070"/>
      </dsp:txXfrm>
    </dsp:sp>
    <dsp:sp modelId="{667EC12F-09F4-484A-BD51-99E18A9972BE}">
      <dsp:nvSpPr>
        <dsp:cNvPr id="0" name=""/>
        <dsp:cNvSpPr/>
      </dsp:nvSpPr>
      <dsp:spPr>
        <a:xfrm>
          <a:off x="2953731" y="837649"/>
          <a:ext cx="1321053" cy="117848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Strategies</a:t>
          </a:r>
        </a:p>
      </dsp:txBody>
      <dsp:txXfrm>
        <a:off x="3147195" y="1010234"/>
        <a:ext cx="934125" cy="833311"/>
      </dsp:txXfrm>
    </dsp:sp>
    <dsp:sp modelId="{4EBEB7F5-8906-499F-8B57-5D00B3C63FAF}">
      <dsp:nvSpPr>
        <dsp:cNvPr id="0" name=""/>
        <dsp:cNvSpPr/>
      </dsp:nvSpPr>
      <dsp:spPr>
        <a:xfrm>
          <a:off x="6985291" y="1415016"/>
          <a:ext cx="1767721" cy="117907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     What measurable progress do we want to see?</a:t>
          </a:r>
        </a:p>
      </dsp:txBody>
      <dsp:txXfrm>
        <a:off x="7268127" y="1415016"/>
        <a:ext cx="1484886" cy="1179070"/>
      </dsp:txXfrm>
    </dsp:sp>
    <dsp:sp modelId="{F6E1FADC-0402-4BF6-888A-46A190F73001}">
      <dsp:nvSpPr>
        <dsp:cNvPr id="0" name=""/>
        <dsp:cNvSpPr/>
      </dsp:nvSpPr>
      <dsp:spPr>
        <a:xfrm>
          <a:off x="6042506" y="837649"/>
          <a:ext cx="1455247" cy="117848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Outcome Measures</a:t>
          </a:r>
        </a:p>
      </dsp:txBody>
      <dsp:txXfrm>
        <a:off x="6255622" y="1010234"/>
        <a:ext cx="1029015" cy="833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2F710-4218-4979-819C-B5771778AE69}">
      <dsp:nvSpPr>
        <dsp:cNvPr id="0" name=""/>
        <dsp:cNvSpPr/>
      </dsp:nvSpPr>
      <dsp:spPr>
        <a:xfrm>
          <a:off x="3254573" y="417215"/>
          <a:ext cx="1559803" cy="1040388"/>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How will we make progress on priority strategies?</a:t>
          </a:r>
        </a:p>
      </dsp:txBody>
      <dsp:txXfrm>
        <a:off x="3504141" y="417215"/>
        <a:ext cx="1310234" cy="1040388"/>
      </dsp:txXfrm>
    </dsp:sp>
    <dsp:sp modelId="{75E0530D-1369-48C2-8DEB-D43CC9BD480F}">
      <dsp:nvSpPr>
        <dsp:cNvPr id="0" name=""/>
        <dsp:cNvSpPr/>
      </dsp:nvSpPr>
      <dsp:spPr>
        <a:xfrm>
          <a:off x="2422678" y="633"/>
          <a:ext cx="1039868" cy="103986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Action Plan</a:t>
          </a:r>
        </a:p>
      </dsp:txBody>
      <dsp:txXfrm>
        <a:off x="2574963" y="152918"/>
        <a:ext cx="735298" cy="735298"/>
      </dsp:txXfrm>
    </dsp:sp>
    <dsp:sp modelId="{9EE1B6C1-AC38-4C22-942F-F9A30E276361}">
      <dsp:nvSpPr>
        <dsp:cNvPr id="0" name=""/>
        <dsp:cNvSpPr/>
      </dsp:nvSpPr>
      <dsp:spPr>
        <a:xfrm>
          <a:off x="5883023" y="417215"/>
          <a:ext cx="1559803" cy="1040388"/>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What is the timeline for implementation?</a:t>
          </a:r>
        </a:p>
      </dsp:txBody>
      <dsp:txXfrm>
        <a:off x="6132592" y="417215"/>
        <a:ext cx="1310234" cy="1040388"/>
      </dsp:txXfrm>
    </dsp:sp>
    <dsp:sp modelId="{667EC12F-09F4-484A-BD51-99E18A9972BE}">
      <dsp:nvSpPr>
        <dsp:cNvPr id="0" name=""/>
        <dsp:cNvSpPr/>
      </dsp:nvSpPr>
      <dsp:spPr>
        <a:xfrm>
          <a:off x="5022350" y="633"/>
          <a:ext cx="1165672" cy="103986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Timeline</a:t>
          </a:r>
        </a:p>
      </dsp:txBody>
      <dsp:txXfrm>
        <a:off x="5193059" y="152918"/>
        <a:ext cx="824254" cy="735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00A08-1489-47AA-AF03-14139D463C74}">
      <dsp:nvSpPr>
        <dsp:cNvPr id="0" name=""/>
        <dsp:cNvSpPr/>
      </dsp:nvSpPr>
      <dsp:spPr>
        <a:xfrm>
          <a:off x="1976" y="0"/>
          <a:ext cx="1939917" cy="5196698"/>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Gather Background</a:t>
          </a:r>
        </a:p>
      </dsp:txBody>
      <dsp:txXfrm>
        <a:off x="1976" y="0"/>
        <a:ext cx="1939917" cy="1559009"/>
      </dsp:txXfrm>
    </dsp:sp>
    <dsp:sp modelId="{A6A14B48-2A2B-4D59-8CAA-8ED9920A1FB1}">
      <dsp:nvSpPr>
        <dsp:cNvPr id="0" name=""/>
        <dsp:cNvSpPr/>
      </dsp:nvSpPr>
      <dsp:spPr>
        <a:xfrm>
          <a:off x="195968" y="1559453"/>
          <a:ext cx="1551933" cy="102094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Interviews (leadership, staff, key partners)</a:t>
          </a:r>
        </a:p>
      </dsp:txBody>
      <dsp:txXfrm>
        <a:off x="225870" y="1589355"/>
        <a:ext cx="1492129" cy="961139"/>
      </dsp:txXfrm>
    </dsp:sp>
    <dsp:sp modelId="{C9D1B897-A6CF-4DFE-8327-6BC0FB2929CD}">
      <dsp:nvSpPr>
        <dsp:cNvPr id="0" name=""/>
        <dsp:cNvSpPr/>
      </dsp:nvSpPr>
      <dsp:spPr>
        <a:xfrm>
          <a:off x="195968" y="2737464"/>
          <a:ext cx="1551933" cy="102094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Review related plans, documents, community data</a:t>
          </a:r>
        </a:p>
      </dsp:txBody>
      <dsp:txXfrm>
        <a:off x="225870" y="2767366"/>
        <a:ext cx="1492129" cy="961139"/>
      </dsp:txXfrm>
    </dsp:sp>
    <dsp:sp modelId="{E0514E22-729C-4410-91C8-DA72B66B6463}">
      <dsp:nvSpPr>
        <dsp:cNvPr id="0" name=""/>
        <dsp:cNvSpPr/>
      </dsp:nvSpPr>
      <dsp:spPr>
        <a:xfrm>
          <a:off x="195968" y="3915475"/>
          <a:ext cx="1551933" cy="102094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Community survey</a:t>
          </a:r>
        </a:p>
      </dsp:txBody>
      <dsp:txXfrm>
        <a:off x="225870" y="3945377"/>
        <a:ext cx="1492129" cy="961139"/>
      </dsp:txXfrm>
    </dsp:sp>
    <dsp:sp modelId="{CE479CE9-1504-4630-92D2-8577622457B6}">
      <dsp:nvSpPr>
        <dsp:cNvPr id="0" name=""/>
        <dsp:cNvSpPr/>
      </dsp:nvSpPr>
      <dsp:spPr>
        <a:xfrm>
          <a:off x="2087387" y="0"/>
          <a:ext cx="1939917" cy="5196698"/>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Synthesize</a:t>
          </a:r>
        </a:p>
      </dsp:txBody>
      <dsp:txXfrm>
        <a:off x="2087387" y="0"/>
        <a:ext cx="1939917" cy="1559009"/>
      </dsp:txXfrm>
    </dsp:sp>
    <dsp:sp modelId="{C6866409-DAC3-4233-B85D-96335F1318F7}">
      <dsp:nvSpPr>
        <dsp:cNvPr id="0" name=""/>
        <dsp:cNvSpPr/>
      </dsp:nvSpPr>
      <dsp:spPr>
        <a:xfrm>
          <a:off x="2281379" y="1560531"/>
          <a:ext cx="1551933" cy="15668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Identify strengths, weaknesses, opportunities, threats (SWOT)</a:t>
          </a:r>
        </a:p>
      </dsp:txBody>
      <dsp:txXfrm>
        <a:off x="2326834" y="1605986"/>
        <a:ext cx="1461023" cy="1475965"/>
      </dsp:txXfrm>
    </dsp:sp>
    <dsp:sp modelId="{AC0931BB-4FAF-4E39-8534-11BB122AD652}">
      <dsp:nvSpPr>
        <dsp:cNvPr id="0" name=""/>
        <dsp:cNvSpPr/>
      </dsp:nvSpPr>
      <dsp:spPr>
        <a:xfrm>
          <a:off x="2281379" y="3368465"/>
          <a:ext cx="1551933" cy="15668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Prepare an initial list of goals and strategies</a:t>
          </a:r>
        </a:p>
      </dsp:txBody>
      <dsp:txXfrm>
        <a:off x="2326834" y="3413920"/>
        <a:ext cx="1461023" cy="1475965"/>
      </dsp:txXfrm>
    </dsp:sp>
    <dsp:sp modelId="{70EBB1CD-0BB8-478B-813B-9C9B38E22522}">
      <dsp:nvSpPr>
        <dsp:cNvPr id="0" name=""/>
        <dsp:cNvSpPr/>
      </dsp:nvSpPr>
      <dsp:spPr>
        <a:xfrm>
          <a:off x="4172798" y="0"/>
          <a:ext cx="1939917" cy="5196698"/>
        </a:xfrm>
        <a:prstGeom prst="roundRect">
          <a:avLst>
            <a:gd name="adj" fmla="val 10000"/>
          </a:avLst>
        </a:prstGeom>
        <a:solidFill>
          <a:srgbClr val="91D2EF"/>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Hold Work Session(s)</a:t>
          </a:r>
        </a:p>
      </dsp:txBody>
      <dsp:txXfrm>
        <a:off x="4172798" y="0"/>
        <a:ext cx="1939917" cy="1559009"/>
      </dsp:txXfrm>
    </dsp:sp>
    <dsp:sp modelId="{65C937D8-EB2F-4A59-B863-02929DC62AE3}">
      <dsp:nvSpPr>
        <dsp:cNvPr id="0" name=""/>
        <dsp:cNvSpPr/>
      </dsp:nvSpPr>
      <dsp:spPr>
        <a:xfrm>
          <a:off x="4366790" y="1559453"/>
          <a:ext cx="1551933" cy="102094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Reflect on background findings</a:t>
          </a:r>
        </a:p>
      </dsp:txBody>
      <dsp:txXfrm>
        <a:off x="4396692" y="1589355"/>
        <a:ext cx="1492129" cy="961139"/>
      </dsp:txXfrm>
    </dsp:sp>
    <dsp:sp modelId="{A0FBAAA9-1D04-42B3-A727-56E03ABE605E}">
      <dsp:nvSpPr>
        <dsp:cNvPr id="0" name=""/>
        <dsp:cNvSpPr/>
      </dsp:nvSpPr>
      <dsp:spPr>
        <a:xfrm>
          <a:off x="4366790" y="2737464"/>
          <a:ext cx="1551933" cy="102094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Interactive activities</a:t>
          </a:r>
        </a:p>
      </dsp:txBody>
      <dsp:txXfrm>
        <a:off x="4396692" y="2767366"/>
        <a:ext cx="1492129" cy="961139"/>
      </dsp:txXfrm>
    </dsp:sp>
    <dsp:sp modelId="{35177E8A-DE46-4F64-B0FC-02AD72DEFD42}">
      <dsp:nvSpPr>
        <dsp:cNvPr id="0" name=""/>
        <dsp:cNvSpPr/>
      </dsp:nvSpPr>
      <dsp:spPr>
        <a:xfrm>
          <a:off x="4366790" y="3915475"/>
          <a:ext cx="1551933" cy="102094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Prioritize strategies</a:t>
          </a:r>
        </a:p>
      </dsp:txBody>
      <dsp:txXfrm>
        <a:off x="4396692" y="3945377"/>
        <a:ext cx="1492129" cy="961139"/>
      </dsp:txXfrm>
    </dsp:sp>
    <dsp:sp modelId="{F90579DD-7F69-4E2C-B9FE-0D97E24891BB}">
      <dsp:nvSpPr>
        <dsp:cNvPr id="0" name=""/>
        <dsp:cNvSpPr/>
      </dsp:nvSpPr>
      <dsp:spPr>
        <a:xfrm>
          <a:off x="6258209" y="0"/>
          <a:ext cx="1939917" cy="5196698"/>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Finalize</a:t>
          </a:r>
        </a:p>
      </dsp:txBody>
      <dsp:txXfrm>
        <a:off x="6258209" y="0"/>
        <a:ext cx="1939917" cy="1559009"/>
      </dsp:txXfrm>
    </dsp:sp>
    <dsp:sp modelId="{BB615FA5-2E11-4CA7-B23E-A50274099BC0}">
      <dsp:nvSpPr>
        <dsp:cNvPr id="0" name=""/>
        <dsp:cNvSpPr/>
      </dsp:nvSpPr>
      <dsp:spPr>
        <a:xfrm>
          <a:off x="6452201" y="1559453"/>
          <a:ext cx="1551933" cy="102094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Incorporate results from work session</a:t>
          </a:r>
        </a:p>
      </dsp:txBody>
      <dsp:txXfrm>
        <a:off x="6482103" y="1589355"/>
        <a:ext cx="1492129" cy="961139"/>
      </dsp:txXfrm>
    </dsp:sp>
    <dsp:sp modelId="{C53EFF53-81BD-42D5-81BF-03A8EC072353}">
      <dsp:nvSpPr>
        <dsp:cNvPr id="0" name=""/>
        <dsp:cNvSpPr/>
      </dsp:nvSpPr>
      <dsp:spPr>
        <a:xfrm>
          <a:off x="6452201" y="2737464"/>
          <a:ext cx="1551933" cy="102094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Prepare action plan</a:t>
          </a:r>
        </a:p>
      </dsp:txBody>
      <dsp:txXfrm>
        <a:off x="6482103" y="2767366"/>
        <a:ext cx="1492129" cy="961139"/>
      </dsp:txXfrm>
    </dsp:sp>
    <dsp:sp modelId="{08E7FE95-9D90-4892-B0B1-68CC0A452317}">
      <dsp:nvSpPr>
        <dsp:cNvPr id="0" name=""/>
        <dsp:cNvSpPr/>
      </dsp:nvSpPr>
      <dsp:spPr>
        <a:xfrm>
          <a:off x="6452201" y="3915475"/>
          <a:ext cx="1551933" cy="102094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Adopt, implement, evaluate</a:t>
          </a:r>
        </a:p>
      </dsp:txBody>
      <dsp:txXfrm>
        <a:off x="6482103" y="3945377"/>
        <a:ext cx="1492129" cy="961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ACCAF-E557-49C8-9499-272A7CCBF2B7}">
      <dsp:nvSpPr>
        <dsp:cNvPr id="0" name=""/>
        <dsp:cNvSpPr/>
      </dsp:nvSpPr>
      <dsp:spPr>
        <a:xfrm>
          <a:off x="543054" y="3147"/>
          <a:ext cx="2596022" cy="155761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mj-lt"/>
            </a:rPr>
            <a:t>Alicia</a:t>
          </a:r>
        </a:p>
        <a:p>
          <a:pPr marL="0" lvl="0" indent="0" algn="ctr" defTabSz="622300">
            <a:lnSpc>
              <a:spcPct val="90000"/>
            </a:lnSpc>
            <a:spcBef>
              <a:spcPct val="0"/>
            </a:spcBef>
            <a:spcAft>
              <a:spcPct val="35000"/>
            </a:spcAft>
            <a:buNone/>
          </a:pPr>
          <a:r>
            <a:rPr lang="en-US" sz="1400" kern="1200">
              <a:latin typeface="+mj-lt"/>
            </a:rPr>
            <a:t>Culture barer</a:t>
          </a:r>
        </a:p>
        <a:p>
          <a:pPr marL="0" lvl="0" indent="0" algn="ctr" defTabSz="622300">
            <a:lnSpc>
              <a:spcPct val="90000"/>
            </a:lnSpc>
            <a:spcBef>
              <a:spcPct val="0"/>
            </a:spcBef>
            <a:spcAft>
              <a:spcPct val="35000"/>
            </a:spcAft>
            <a:buNone/>
          </a:pPr>
          <a:r>
            <a:rPr lang="en-US" sz="1400" kern="1200">
              <a:latin typeface="+mj-lt"/>
            </a:rPr>
            <a:t>Technical</a:t>
          </a:r>
        </a:p>
        <a:p>
          <a:pPr marL="0" lvl="0" indent="0" algn="ctr" defTabSz="622300">
            <a:lnSpc>
              <a:spcPct val="90000"/>
            </a:lnSpc>
            <a:spcBef>
              <a:spcPct val="0"/>
            </a:spcBef>
            <a:spcAft>
              <a:spcPct val="35000"/>
            </a:spcAft>
            <a:buNone/>
          </a:pPr>
          <a:r>
            <a:rPr lang="en-US" sz="1400" kern="1200">
              <a:latin typeface="+mj-lt"/>
            </a:rPr>
            <a:t>Efficient</a:t>
          </a:r>
          <a:endParaRPr lang="en-US" sz="1400" kern="1200" dirty="0">
            <a:latin typeface="+mj-lt"/>
          </a:endParaRPr>
        </a:p>
      </dsp:txBody>
      <dsp:txXfrm>
        <a:off x="543054" y="3147"/>
        <a:ext cx="2596022" cy="1557613"/>
      </dsp:txXfrm>
    </dsp:sp>
    <dsp:sp modelId="{205240F5-9A62-480A-B6A5-AAC21625F552}">
      <dsp:nvSpPr>
        <dsp:cNvPr id="0" name=""/>
        <dsp:cNvSpPr/>
      </dsp:nvSpPr>
      <dsp:spPr>
        <a:xfrm>
          <a:off x="3398679" y="3147"/>
          <a:ext cx="2596022" cy="1557613"/>
        </a:xfrm>
        <a:prstGeom prst="rect">
          <a:avLst/>
        </a:prstGeom>
        <a:solidFill>
          <a:schemeClr val="accent3">
            <a:hueOff val="1203844"/>
            <a:satOff val="-7393"/>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mj-lt"/>
            </a:rPr>
            <a:t>Ben</a:t>
          </a:r>
        </a:p>
        <a:p>
          <a:pPr marL="0" lvl="0" indent="0" algn="ctr" defTabSz="622300">
            <a:lnSpc>
              <a:spcPct val="90000"/>
            </a:lnSpc>
            <a:spcBef>
              <a:spcPct val="0"/>
            </a:spcBef>
            <a:spcAft>
              <a:spcPct val="35000"/>
            </a:spcAft>
            <a:buNone/>
          </a:pPr>
          <a:r>
            <a:rPr lang="en-US" sz="1400" kern="1200">
              <a:latin typeface="+mj-lt"/>
            </a:rPr>
            <a:t>Fast learner</a:t>
          </a:r>
        </a:p>
        <a:p>
          <a:pPr marL="0" lvl="0" indent="0" algn="ctr" defTabSz="622300">
            <a:lnSpc>
              <a:spcPct val="90000"/>
            </a:lnSpc>
            <a:spcBef>
              <a:spcPct val="0"/>
            </a:spcBef>
            <a:spcAft>
              <a:spcPct val="35000"/>
            </a:spcAft>
            <a:buNone/>
          </a:pPr>
          <a:r>
            <a:rPr lang="en-US" sz="1400" kern="1200">
              <a:latin typeface="+mj-lt"/>
            </a:rPr>
            <a:t>Problem solver</a:t>
          </a:r>
        </a:p>
        <a:p>
          <a:pPr marL="0" lvl="0" indent="0" algn="ctr" defTabSz="622300">
            <a:lnSpc>
              <a:spcPct val="90000"/>
            </a:lnSpc>
            <a:spcBef>
              <a:spcPct val="0"/>
            </a:spcBef>
            <a:spcAft>
              <a:spcPct val="35000"/>
            </a:spcAft>
            <a:buNone/>
          </a:pPr>
          <a:r>
            <a:rPr lang="en-US" sz="1400" kern="1200">
              <a:latin typeface="+mj-lt"/>
            </a:rPr>
            <a:t>Honesty/integrity</a:t>
          </a:r>
          <a:endParaRPr lang="en-US" sz="1400" kern="1200" dirty="0">
            <a:latin typeface="+mj-lt"/>
          </a:endParaRPr>
        </a:p>
      </dsp:txBody>
      <dsp:txXfrm>
        <a:off x="3398679" y="3147"/>
        <a:ext cx="2596022" cy="1557613"/>
      </dsp:txXfrm>
    </dsp:sp>
    <dsp:sp modelId="{96C2DA1E-1CB0-4D2E-B29F-44367BB187C2}">
      <dsp:nvSpPr>
        <dsp:cNvPr id="0" name=""/>
        <dsp:cNvSpPr/>
      </dsp:nvSpPr>
      <dsp:spPr>
        <a:xfrm>
          <a:off x="6254304" y="3147"/>
          <a:ext cx="2596022" cy="1557613"/>
        </a:xfrm>
        <a:prstGeom prst="rect">
          <a:avLst/>
        </a:prstGeom>
        <a:solidFill>
          <a:schemeClr val="accent3">
            <a:hueOff val="2407688"/>
            <a:satOff val="-14786"/>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mj-lt"/>
            </a:rPr>
            <a:t>Brian</a:t>
          </a:r>
        </a:p>
        <a:p>
          <a:pPr marL="0" lvl="0" indent="0" algn="ctr" defTabSz="622300">
            <a:lnSpc>
              <a:spcPct val="90000"/>
            </a:lnSpc>
            <a:spcBef>
              <a:spcPct val="0"/>
            </a:spcBef>
            <a:spcAft>
              <a:spcPct val="35000"/>
            </a:spcAft>
            <a:buNone/>
          </a:pPr>
          <a:r>
            <a:rPr lang="en-US" sz="1400" kern="1200">
              <a:latin typeface="+mj-lt"/>
            </a:rPr>
            <a:t>Grant writing</a:t>
          </a:r>
        </a:p>
        <a:p>
          <a:pPr marL="0" lvl="0" indent="0" algn="ctr" defTabSz="622300">
            <a:lnSpc>
              <a:spcPct val="90000"/>
            </a:lnSpc>
            <a:spcBef>
              <a:spcPct val="0"/>
            </a:spcBef>
            <a:spcAft>
              <a:spcPct val="35000"/>
            </a:spcAft>
            <a:buNone/>
          </a:pPr>
          <a:r>
            <a:rPr lang="en-US" sz="1400" kern="1200">
              <a:latin typeface="+mj-lt"/>
            </a:rPr>
            <a:t>Legal knowledge</a:t>
          </a:r>
        </a:p>
        <a:p>
          <a:pPr marL="0" lvl="0" indent="0" algn="ctr" defTabSz="622300">
            <a:lnSpc>
              <a:spcPct val="90000"/>
            </a:lnSpc>
            <a:spcBef>
              <a:spcPct val="0"/>
            </a:spcBef>
            <a:spcAft>
              <a:spcPct val="35000"/>
            </a:spcAft>
            <a:buNone/>
          </a:pPr>
          <a:r>
            <a:rPr lang="en-US" sz="1400" kern="1200">
              <a:latin typeface="+mj-lt"/>
            </a:rPr>
            <a:t>Verbal communication</a:t>
          </a:r>
        </a:p>
      </dsp:txBody>
      <dsp:txXfrm>
        <a:off x="6254304" y="3147"/>
        <a:ext cx="2596022" cy="1557613"/>
      </dsp:txXfrm>
    </dsp:sp>
    <dsp:sp modelId="{0F4938A7-F0BD-4DF1-86A5-AA4A6555394C}">
      <dsp:nvSpPr>
        <dsp:cNvPr id="0" name=""/>
        <dsp:cNvSpPr/>
      </dsp:nvSpPr>
      <dsp:spPr>
        <a:xfrm>
          <a:off x="543054" y="1820363"/>
          <a:ext cx="2596022" cy="1557613"/>
        </a:xfrm>
        <a:prstGeom prst="rect">
          <a:avLst/>
        </a:prstGeom>
        <a:solidFill>
          <a:schemeClr val="accent3">
            <a:hueOff val="3611532"/>
            <a:satOff val="-22179"/>
            <a:lumOff val="15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mj-lt"/>
            </a:rPr>
            <a:t>Dawn</a:t>
          </a:r>
        </a:p>
        <a:p>
          <a:pPr marL="0" lvl="0" indent="0" algn="ctr" defTabSz="622300">
            <a:lnSpc>
              <a:spcPct val="90000"/>
            </a:lnSpc>
            <a:spcBef>
              <a:spcPct val="0"/>
            </a:spcBef>
            <a:spcAft>
              <a:spcPct val="35000"/>
            </a:spcAft>
            <a:buNone/>
          </a:pPr>
          <a:r>
            <a:rPr lang="en-US" sz="1400" kern="1200">
              <a:latin typeface="+mj-lt"/>
            </a:rPr>
            <a:t>Learner</a:t>
          </a:r>
        </a:p>
        <a:p>
          <a:pPr marL="0" lvl="0" indent="0" algn="ctr" defTabSz="622300">
            <a:lnSpc>
              <a:spcPct val="90000"/>
            </a:lnSpc>
            <a:spcBef>
              <a:spcPct val="0"/>
            </a:spcBef>
            <a:spcAft>
              <a:spcPct val="35000"/>
            </a:spcAft>
            <a:buNone/>
          </a:pPr>
          <a:r>
            <a:rPr lang="en-US" sz="1400" kern="1200">
              <a:latin typeface="+mj-lt"/>
            </a:rPr>
            <a:t>Flexible</a:t>
          </a:r>
        </a:p>
        <a:p>
          <a:pPr marL="0" lvl="0" indent="0" algn="ctr" defTabSz="622300">
            <a:lnSpc>
              <a:spcPct val="90000"/>
            </a:lnSpc>
            <a:spcBef>
              <a:spcPct val="0"/>
            </a:spcBef>
            <a:spcAft>
              <a:spcPct val="35000"/>
            </a:spcAft>
            <a:buNone/>
          </a:pPr>
          <a:r>
            <a:rPr lang="en-US" sz="1400" kern="1200">
              <a:latin typeface="+mj-lt"/>
            </a:rPr>
            <a:t>Written communication</a:t>
          </a:r>
        </a:p>
      </dsp:txBody>
      <dsp:txXfrm>
        <a:off x="543054" y="1820363"/>
        <a:ext cx="2596022" cy="1557613"/>
      </dsp:txXfrm>
    </dsp:sp>
    <dsp:sp modelId="{DB72D54D-4427-4BCA-BF7C-22E2A35844EC}">
      <dsp:nvSpPr>
        <dsp:cNvPr id="0" name=""/>
        <dsp:cNvSpPr/>
      </dsp:nvSpPr>
      <dsp:spPr>
        <a:xfrm>
          <a:off x="3398679" y="1820363"/>
          <a:ext cx="2596022" cy="1557613"/>
        </a:xfrm>
        <a:prstGeom prst="rect">
          <a:avLst/>
        </a:prstGeom>
        <a:solidFill>
          <a:schemeClr val="accent3">
            <a:hueOff val="4815377"/>
            <a:satOff val="-29571"/>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mj-lt"/>
            </a:rPr>
            <a:t>Fred</a:t>
          </a:r>
        </a:p>
        <a:p>
          <a:pPr marL="0" lvl="0" indent="0" algn="ctr" defTabSz="622300">
            <a:lnSpc>
              <a:spcPct val="90000"/>
            </a:lnSpc>
            <a:spcBef>
              <a:spcPct val="0"/>
            </a:spcBef>
            <a:spcAft>
              <a:spcPct val="35000"/>
            </a:spcAft>
            <a:buNone/>
          </a:pPr>
          <a:r>
            <a:rPr lang="en-US" sz="1400" kern="1200">
              <a:latin typeface="+mj-lt"/>
            </a:rPr>
            <a:t>Problem solver</a:t>
          </a:r>
        </a:p>
        <a:p>
          <a:pPr marL="0" lvl="0" indent="0" algn="ctr" defTabSz="622300">
            <a:lnSpc>
              <a:spcPct val="90000"/>
            </a:lnSpc>
            <a:spcBef>
              <a:spcPct val="0"/>
            </a:spcBef>
            <a:spcAft>
              <a:spcPct val="35000"/>
            </a:spcAft>
            <a:buNone/>
          </a:pPr>
          <a:r>
            <a:rPr lang="en-US" sz="1400" kern="1200">
              <a:latin typeface="+mj-lt"/>
            </a:rPr>
            <a:t>Enthusiastic researcher &amp; writer</a:t>
          </a:r>
        </a:p>
        <a:p>
          <a:pPr marL="0" lvl="0" indent="0" algn="ctr" defTabSz="622300">
            <a:lnSpc>
              <a:spcPct val="90000"/>
            </a:lnSpc>
            <a:spcBef>
              <a:spcPct val="0"/>
            </a:spcBef>
            <a:spcAft>
              <a:spcPct val="35000"/>
            </a:spcAft>
            <a:buNone/>
          </a:pPr>
          <a:r>
            <a:rPr lang="en-US" sz="1400" kern="1200">
              <a:latin typeface="+mj-lt"/>
            </a:rPr>
            <a:t>Experience with Tribes &amp; Indian law</a:t>
          </a:r>
          <a:endParaRPr lang="en-US" sz="1400" kern="1200" dirty="0">
            <a:latin typeface="+mj-lt"/>
          </a:endParaRPr>
        </a:p>
      </dsp:txBody>
      <dsp:txXfrm>
        <a:off x="3398679" y="1820363"/>
        <a:ext cx="2596022" cy="1557613"/>
      </dsp:txXfrm>
    </dsp:sp>
    <dsp:sp modelId="{5EF82593-EE1B-4EFE-8A04-EF00501AAE10}">
      <dsp:nvSpPr>
        <dsp:cNvPr id="0" name=""/>
        <dsp:cNvSpPr/>
      </dsp:nvSpPr>
      <dsp:spPr>
        <a:xfrm>
          <a:off x="6254304" y="1820363"/>
          <a:ext cx="2596022" cy="1557613"/>
        </a:xfrm>
        <a:prstGeom prst="rect">
          <a:avLst/>
        </a:prstGeom>
        <a:solidFill>
          <a:schemeClr val="accent3">
            <a:hueOff val="6019221"/>
            <a:satOff val="-36964"/>
            <a:lumOff val="25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mj-lt"/>
            </a:rPr>
            <a:t>Kelly</a:t>
          </a:r>
        </a:p>
        <a:p>
          <a:pPr marL="0" lvl="0" indent="0" algn="ctr" defTabSz="622300">
            <a:lnSpc>
              <a:spcPct val="90000"/>
            </a:lnSpc>
            <a:spcBef>
              <a:spcPct val="0"/>
            </a:spcBef>
            <a:spcAft>
              <a:spcPct val="35000"/>
            </a:spcAft>
            <a:buNone/>
          </a:pPr>
          <a:r>
            <a:rPr lang="en-US" sz="1400" b="0" kern="1200">
              <a:latin typeface="+mj-lt"/>
            </a:rPr>
            <a:t>Mental health/therapy background</a:t>
          </a:r>
        </a:p>
        <a:p>
          <a:pPr marL="0" lvl="0" indent="0" algn="ctr" defTabSz="622300">
            <a:lnSpc>
              <a:spcPct val="90000"/>
            </a:lnSpc>
            <a:spcBef>
              <a:spcPct val="0"/>
            </a:spcBef>
            <a:spcAft>
              <a:spcPct val="35000"/>
            </a:spcAft>
            <a:buNone/>
          </a:pPr>
          <a:r>
            <a:rPr lang="en-US" sz="1400" b="0" kern="1200">
              <a:latin typeface="+mj-lt"/>
            </a:rPr>
            <a:t>Good communication/coordination</a:t>
          </a:r>
        </a:p>
        <a:p>
          <a:pPr marL="0" lvl="0" indent="0" algn="ctr" defTabSz="622300">
            <a:lnSpc>
              <a:spcPct val="90000"/>
            </a:lnSpc>
            <a:spcBef>
              <a:spcPct val="0"/>
            </a:spcBef>
            <a:spcAft>
              <a:spcPct val="35000"/>
            </a:spcAft>
            <a:buNone/>
          </a:pPr>
          <a:r>
            <a:rPr lang="en-US" sz="1400" b="0" kern="1200">
              <a:latin typeface="+mj-lt"/>
            </a:rPr>
            <a:t>Ability to think outside the box</a:t>
          </a:r>
        </a:p>
      </dsp:txBody>
      <dsp:txXfrm>
        <a:off x="6254304" y="1820363"/>
        <a:ext cx="2596022" cy="1557613"/>
      </dsp:txXfrm>
    </dsp:sp>
    <dsp:sp modelId="{8E2C657A-FA57-4918-8F6C-6FD0BD947020}">
      <dsp:nvSpPr>
        <dsp:cNvPr id="0" name=""/>
        <dsp:cNvSpPr/>
      </dsp:nvSpPr>
      <dsp:spPr>
        <a:xfrm>
          <a:off x="543054" y="3637579"/>
          <a:ext cx="2596022" cy="1557613"/>
        </a:xfrm>
        <a:prstGeom prst="rect">
          <a:avLst/>
        </a:prstGeom>
        <a:solidFill>
          <a:schemeClr val="accent3">
            <a:hueOff val="7223065"/>
            <a:satOff val="-44357"/>
            <a:lumOff val="30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mj-lt"/>
            </a:rPr>
            <a:t>Marcia</a:t>
          </a:r>
        </a:p>
        <a:p>
          <a:pPr marL="0" lvl="0" indent="0" algn="ctr" defTabSz="622300">
            <a:lnSpc>
              <a:spcPct val="90000"/>
            </a:lnSpc>
            <a:spcBef>
              <a:spcPct val="0"/>
            </a:spcBef>
            <a:spcAft>
              <a:spcPct val="35000"/>
            </a:spcAft>
            <a:buNone/>
          </a:pPr>
          <a:r>
            <a:rPr lang="en-US" sz="1400" kern="1200">
              <a:latin typeface="+mj-lt"/>
            </a:rPr>
            <a:t>Good listening/ communication</a:t>
          </a:r>
        </a:p>
        <a:p>
          <a:pPr marL="0" lvl="0" indent="0" algn="ctr" defTabSz="622300">
            <a:lnSpc>
              <a:spcPct val="90000"/>
            </a:lnSpc>
            <a:spcBef>
              <a:spcPct val="0"/>
            </a:spcBef>
            <a:spcAft>
              <a:spcPct val="35000"/>
            </a:spcAft>
            <a:buNone/>
          </a:pPr>
          <a:r>
            <a:rPr lang="en-US" sz="1400" kern="1200">
              <a:latin typeface="+mj-lt"/>
            </a:rPr>
            <a:t>Creativity</a:t>
          </a:r>
        </a:p>
        <a:p>
          <a:pPr marL="0" lvl="0" indent="0" algn="ctr" defTabSz="622300">
            <a:lnSpc>
              <a:spcPct val="90000"/>
            </a:lnSpc>
            <a:spcBef>
              <a:spcPct val="0"/>
            </a:spcBef>
            <a:spcAft>
              <a:spcPct val="35000"/>
            </a:spcAft>
            <a:buNone/>
          </a:pPr>
          <a:r>
            <a:rPr lang="en-US" sz="1400" kern="1200">
              <a:latin typeface="+mj-lt"/>
            </a:rPr>
            <a:t>Multitasking</a:t>
          </a:r>
          <a:endParaRPr lang="en-US" sz="1400" kern="1200" dirty="0">
            <a:latin typeface="+mj-lt"/>
          </a:endParaRPr>
        </a:p>
      </dsp:txBody>
      <dsp:txXfrm>
        <a:off x="543054" y="3637579"/>
        <a:ext cx="2596022" cy="1557613"/>
      </dsp:txXfrm>
    </dsp:sp>
    <dsp:sp modelId="{8851BB69-081F-4B06-AE26-4B38B5F097A8}">
      <dsp:nvSpPr>
        <dsp:cNvPr id="0" name=""/>
        <dsp:cNvSpPr/>
      </dsp:nvSpPr>
      <dsp:spPr>
        <a:xfrm>
          <a:off x="3398679" y="3637579"/>
          <a:ext cx="2596022" cy="1557613"/>
        </a:xfrm>
        <a:prstGeom prst="rect">
          <a:avLst/>
        </a:prstGeom>
        <a:solidFill>
          <a:schemeClr val="accent3">
            <a:hueOff val="8426909"/>
            <a:satOff val="-51750"/>
            <a:lumOff val="36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mj-lt"/>
            </a:rPr>
            <a:t>Sylvia</a:t>
          </a:r>
        </a:p>
        <a:p>
          <a:pPr marL="0" lvl="0" indent="0" algn="ctr" defTabSz="622300">
            <a:lnSpc>
              <a:spcPct val="90000"/>
            </a:lnSpc>
            <a:spcBef>
              <a:spcPct val="0"/>
            </a:spcBef>
            <a:spcAft>
              <a:spcPct val="35000"/>
            </a:spcAft>
            <a:buNone/>
          </a:pPr>
          <a:r>
            <a:rPr lang="en-US" sz="1400" kern="1200">
              <a:latin typeface="+mj-lt"/>
            </a:rPr>
            <a:t>Works well with others</a:t>
          </a:r>
        </a:p>
        <a:p>
          <a:pPr marL="0" lvl="0" indent="0" algn="ctr" defTabSz="622300">
            <a:lnSpc>
              <a:spcPct val="90000"/>
            </a:lnSpc>
            <a:spcBef>
              <a:spcPct val="0"/>
            </a:spcBef>
            <a:spcAft>
              <a:spcPct val="35000"/>
            </a:spcAft>
            <a:buNone/>
          </a:pPr>
          <a:r>
            <a:rPr lang="en-US" sz="1400" kern="1200">
              <a:latin typeface="+mj-lt"/>
            </a:rPr>
            <a:t>Creative</a:t>
          </a:r>
        </a:p>
        <a:p>
          <a:pPr marL="0" lvl="0" indent="0" algn="ctr" defTabSz="622300">
            <a:lnSpc>
              <a:spcPct val="90000"/>
            </a:lnSpc>
            <a:spcBef>
              <a:spcPct val="0"/>
            </a:spcBef>
            <a:spcAft>
              <a:spcPct val="35000"/>
            </a:spcAft>
            <a:buNone/>
          </a:pPr>
          <a:r>
            <a:rPr lang="en-US" sz="1400" kern="1200">
              <a:latin typeface="+mj-lt"/>
            </a:rPr>
            <a:t>Flexible</a:t>
          </a:r>
        </a:p>
      </dsp:txBody>
      <dsp:txXfrm>
        <a:off x="3398679" y="3637579"/>
        <a:ext cx="2596022" cy="1557613"/>
      </dsp:txXfrm>
    </dsp:sp>
    <dsp:sp modelId="{FA6F25B8-1D55-4BB5-B3D9-DDECF92C3EB4}">
      <dsp:nvSpPr>
        <dsp:cNvPr id="0" name=""/>
        <dsp:cNvSpPr/>
      </dsp:nvSpPr>
      <dsp:spPr>
        <a:xfrm>
          <a:off x="6254304" y="3637579"/>
          <a:ext cx="2596022" cy="1557613"/>
        </a:xfrm>
        <a:prstGeom prst="rect">
          <a:avLst/>
        </a:prstGeom>
        <a:solidFill>
          <a:schemeClr val="accent3">
            <a:hueOff val="9630753"/>
            <a:satOff val="-59143"/>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mj-lt"/>
            </a:rPr>
            <a:t>Wendy</a:t>
          </a:r>
        </a:p>
        <a:p>
          <a:pPr marL="0" lvl="0" indent="0" algn="ctr" defTabSz="622300">
            <a:lnSpc>
              <a:spcPct val="90000"/>
            </a:lnSpc>
            <a:spcBef>
              <a:spcPct val="0"/>
            </a:spcBef>
            <a:spcAft>
              <a:spcPct val="35000"/>
            </a:spcAft>
            <a:buNone/>
          </a:pPr>
          <a:r>
            <a:rPr lang="en-US" sz="1400" kern="1200">
              <a:latin typeface="+mj-lt"/>
            </a:rPr>
            <a:t>Historical knowledge</a:t>
          </a:r>
        </a:p>
        <a:p>
          <a:pPr marL="0" lvl="0" indent="0" algn="ctr" defTabSz="622300">
            <a:lnSpc>
              <a:spcPct val="90000"/>
            </a:lnSpc>
            <a:spcBef>
              <a:spcPct val="0"/>
            </a:spcBef>
            <a:spcAft>
              <a:spcPct val="35000"/>
            </a:spcAft>
            <a:buNone/>
          </a:pPr>
          <a:r>
            <a:rPr lang="en-US" sz="1400" kern="1200">
              <a:latin typeface="+mj-lt"/>
            </a:rPr>
            <a:t>Criminal justice education</a:t>
          </a:r>
        </a:p>
        <a:p>
          <a:pPr marL="0" lvl="0" indent="0" algn="ctr" defTabSz="622300">
            <a:lnSpc>
              <a:spcPct val="90000"/>
            </a:lnSpc>
            <a:spcBef>
              <a:spcPct val="0"/>
            </a:spcBef>
            <a:spcAft>
              <a:spcPct val="35000"/>
            </a:spcAft>
            <a:buNone/>
          </a:pPr>
          <a:r>
            <a:rPr lang="en-US" sz="1400" kern="1200">
              <a:latin typeface="+mj-lt"/>
            </a:rPr>
            <a:t>Service to community</a:t>
          </a:r>
        </a:p>
      </dsp:txBody>
      <dsp:txXfrm>
        <a:off x="6254304" y="3637579"/>
        <a:ext cx="2596022" cy="15576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9C8A4-9253-4F22-AF91-32DC5AD665C0}">
      <dsp:nvSpPr>
        <dsp:cNvPr id="0" name=""/>
        <dsp:cNvSpPr/>
      </dsp:nvSpPr>
      <dsp:spPr>
        <a:xfrm rot="5400000">
          <a:off x="-171981" y="174052"/>
          <a:ext cx="1146540" cy="8025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p>
      </dsp:txBody>
      <dsp:txXfrm rot="-5400000">
        <a:off x="0" y="403360"/>
        <a:ext cx="802578" cy="343962"/>
      </dsp:txXfrm>
    </dsp:sp>
    <dsp:sp modelId="{ADBC1E8C-41C9-41D5-B660-9F8A6BD11D1C}">
      <dsp:nvSpPr>
        <dsp:cNvPr id="0" name=""/>
        <dsp:cNvSpPr/>
      </dsp:nvSpPr>
      <dsp:spPr>
        <a:xfrm rot="5400000">
          <a:off x="4143463" y="-3338813"/>
          <a:ext cx="745251" cy="74270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Font typeface="+mj-lt"/>
            <a:buNone/>
          </a:pPr>
          <a:r>
            <a:rPr lang="en-US" sz="1700" b="1" kern="1200" dirty="0"/>
            <a:t>PURPOSE: </a:t>
          </a:r>
          <a:r>
            <a:rPr lang="en-US" sz="1700" kern="1200" dirty="0"/>
            <a:t>Identify clear objectives and desired outcomes. This typically involves meetings with leaders/key participants to define expectations.</a:t>
          </a:r>
        </a:p>
      </dsp:txBody>
      <dsp:txXfrm rot="-5400000">
        <a:off x="802578" y="38452"/>
        <a:ext cx="7390641" cy="672491"/>
      </dsp:txXfrm>
    </dsp:sp>
    <dsp:sp modelId="{0AD10FAE-FA19-488A-8E6A-D02A8FF293E0}">
      <dsp:nvSpPr>
        <dsp:cNvPr id="0" name=""/>
        <dsp:cNvSpPr/>
      </dsp:nvSpPr>
      <dsp:spPr>
        <a:xfrm rot="5400000">
          <a:off x="-171981" y="1204066"/>
          <a:ext cx="1146540" cy="8025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rot="-5400000">
        <a:off x="0" y="1433374"/>
        <a:ext cx="802578" cy="343962"/>
      </dsp:txXfrm>
    </dsp:sp>
    <dsp:sp modelId="{D284FD2C-1215-4E32-89D3-7C5655BF5FFE}">
      <dsp:nvSpPr>
        <dsp:cNvPr id="0" name=""/>
        <dsp:cNvSpPr/>
      </dsp:nvSpPr>
      <dsp:spPr>
        <a:xfrm rot="5400000">
          <a:off x="4143463" y="-2308799"/>
          <a:ext cx="745251" cy="74270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Font typeface="+mj-lt"/>
            <a:buNone/>
          </a:pPr>
          <a:r>
            <a:rPr lang="en-US" sz="1700" b="1" kern="1200" dirty="0"/>
            <a:t>AGENDA</a:t>
          </a:r>
          <a:r>
            <a:rPr lang="en-US" sz="1700" kern="1200" dirty="0"/>
            <a:t>: Outline an agenda that defines the process, with time slots and breaks. Aim for a mix of meeting techniques including interactive activities. </a:t>
          </a:r>
        </a:p>
      </dsp:txBody>
      <dsp:txXfrm rot="-5400000">
        <a:off x="802578" y="1068466"/>
        <a:ext cx="7390641" cy="672491"/>
      </dsp:txXfrm>
    </dsp:sp>
    <dsp:sp modelId="{B07BFE47-D1ED-490A-9D62-B91DDDF6EB8F}">
      <dsp:nvSpPr>
        <dsp:cNvPr id="0" name=""/>
        <dsp:cNvSpPr/>
      </dsp:nvSpPr>
      <dsp:spPr>
        <a:xfrm rot="5400000">
          <a:off x="-171981" y="2234080"/>
          <a:ext cx="1146540" cy="8025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p>
      </dsp:txBody>
      <dsp:txXfrm rot="-5400000">
        <a:off x="0" y="2463388"/>
        <a:ext cx="802578" cy="343962"/>
      </dsp:txXfrm>
    </dsp:sp>
    <dsp:sp modelId="{A915839F-233C-4EAE-A419-ED11D6E46446}">
      <dsp:nvSpPr>
        <dsp:cNvPr id="0" name=""/>
        <dsp:cNvSpPr/>
      </dsp:nvSpPr>
      <dsp:spPr>
        <a:xfrm rot="5400000">
          <a:off x="4143463" y="-1278785"/>
          <a:ext cx="745251" cy="74270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None/>
          </a:pPr>
          <a:r>
            <a:rPr lang="en-US" sz="1700" b="1" kern="1200" dirty="0"/>
            <a:t>FACILITATOR GUIDE: </a:t>
          </a:r>
          <a:r>
            <a:rPr lang="en-US" sz="1700" kern="1200" dirty="0"/>
            <a:t>Develop facilitator’s agenda/script with introduction language, needed supplies, transitions, etc.</a:t>
          </a:r>
        </a:p>
      </dsp:txBody>
      <dsp:txXfrm rot="-5400000">
        <a:off x="802578" y="2098480"/>
        <a:ext cx="7390641" cy="672491"/>
      </dsp:txXfrm>
    </dsp:sp>
    <dsp:sp modelId="{6468E223-C373-42A1-A7CD-9BB6CBE25561}">
      <dsp:nvSpPr>
        <dsp:cNvPr id="0" name=""/>
        <dsp:cNvSpPr/>
      </dsp:nvSpPr>
      <dsp:spPr>
        <a:xfrm rot="5400000">
          <a:off x="-171981" y="3264095"/>
          <a:ext cx="1146540" cy="8025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4</a:t>
          </a:r>
        </a:p>
      </dsp:txBody>
      <dsp:txXfrm rot="-5400000">
        <a:off x="0" y="3493403"/>
        <a:ext cx="802578" cy="343962"/>
      </dsp:txXfrm>
    </dsp:sp>
    <dsp:sp modelId="{4B9C989B-C4A7-45BA-AC2E-CD522170775E}">
      <dsp:nvSpPr>
        <dsp:cNvPr id="0" name=""/>
        <dsp:cNvSpPr/>
      </dsp:nvSpPr>
      <dsp:spPr>
        <a:xfrm rot="5400000">
          <a:off x="4143463" y="-248771"/>
          <a:ext cx="745251" cy="74270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US" sz="1700" b="1" kern="1200" dirty="0"/>
            <a:t>IDENTIFY PRE-MEETING WORK: </a:t>
          </a:r>
          <a:r>
            <a:rPr lang="en-US" sz="1700" kern="1200" dirty="0"/>
            <a:t>What work has already been done? What background information can be shared in advance to focus the meeting?</a:t>
          </a:r>
        </a:p>
      </dsp:txBody>
      <dsp:txXfrm rot="-5400000">
        <a:off x="802578" y="3128494"/>
        <a:ext cx="7390641" cy="672491"/>
      </dsp:txXfrm>
    </dsp:sp>
    <dsp:sp modelId="{26631B3F-EAB7-4B0E-B9C3-A94CBEFD4D03}">
      <dsp:nvSpPr>
        <dsp:cNvPr id="0" name=""/>
        <dsp:cNvSpPr/>
      </dsp:nvSpPr>
      <dsp:spPr>
        <a:xfrm rot="5400000">
          <a:off x="-171981" y="4294109"/>
          <a:ext cx="1146540" cy="8025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5</a:t>
          </a:r>
        </a:p>
      </dsp:txBody>
      <dsp:txXfrm rot="-5400000">
        <a:off x="0" y="4523417"/>
        <a:ext cx="802578" cy="343962"/>
      </dsp:txXfrm>
    </dsp:sp>
    <dsp:sp modelId="{27FB767D-EA21-4C1A-8E47-0D6C2C638E7C}">
      <dsp:nvSpPr>
        <dsp:cNvPr id="0" name=""/>
        <dsp:cNvSpPr/>
      </dsp:nvSpPr>
      <dsp:spPr>
        <a:xfrm rot="5400000">
          <a:off x="4143463" y="781243"/>
          <a:ext cx="745251" cy="74270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US" sz="1700" b="1" kern="1200" dirty="0"/>
            <a:t>INVITATIONS: </a:t>
          </a:r>
          <a:r>
            <a:rPr lang="en-US" sz="1700" kern="1200" dirty="0"/>
            <a:t>Who needs to attend? Who are the decision makers? Are all perspectives represented? When should you send invitations?</a:t>
          </a:r>
        </a:p>
      </dsp:txBody>
      <dsp:txXfrm rot="-5400000">
        <a:off x="802578" y="4158508"/>
        <a:ext cx="7390641" cy="6724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BF4F1-DDE3-4AE2-9534-4111D37E217B}">
      <dsp:nvSpPr>
        <dsp:cNvPr id="0" name=""/>
        <dsp:cNvSpPr/>
      </dsp:nvSpPr>
      <dsp:spPr>
        <a:xfrm rot="5400000">
          <a:off x="-171981" y="174052"/>
          <a:ext cx="1146540" cy="8025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6</a:t>
          </a:r>
        </a:p>
      </dsp:txBody>
      <dsp:txXfrm rot="-5400000">
        <a:off x="0" y="403360"/>
        <a:ext cx="802578" cy="343962"/>
      </dsp:txXfrm>
    </dsp:sp>
    <dsp:sp modelId="{27068DBD-768F-4084-8891-ABC22043DE82}">
      <dsp:nvSpPr>
        <dsp:cNvPr id="0" name=""/>
        <dsp:cNvSpPr/>
      </dsp:nvSpPr>
      <dsp:spPr>
        <a:xfrm rot="5400000">
          <a:off x="4143463" y="-3338813"/>
          <a:ext cx="745251" cy="74270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US" sz="1600" b="1" kern="1200" dirty="0"/>
            <a:t>SPACE: </a:t>
          </a:r>
          <a:r>
            <a:rPr lang="en-US" sz="1600" kern="1200" dirty="0"/>
            <a:t>Identify and reserve an appropriate space. Is there enough room for everyone? Do you need a screen or phone? What layout will support collaboration?  </a:t>
          </a:r>
        </a:p>
      </dsp:txBody>
      <dsp:txXfrm rot="-5400000">
        <a:off x="802578" y="38452"/>
        <a:ext cx="7390641" cy="672491"/>
      </dsp:txXfrm>
    </dsp:sp>
    <dsp:sp modelId="{AF1C4BAE-469C-4456-A188-41056CD2F92B}">
      <dsp:nvSpPr>
        <dsp:cNvPr id="0" name=""/>
        <dsp:cNvSpPr/>
      </dsp:nvSpPr>
      <dsp:spPr>
        <a:xfrm rot="5400000">
          <a:off x="-171981" y="1204066"/>
          <a:ext cx="1146540" cy="8025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7</a:t>
          </a:r>
        </a:p>
      </dsp:txBody>
      <dsp:txXfrm rot="-5400000">
        <a:off x="0" y="1433374"/>
        <a:ext cx="802578" cy="343962"/>
      </dsp:txXfrm>
    </dsp:sp>
    <dsp:sp modelId="{11CDD6A6-4F5E-45A1-898A-CB7F227EA07F}">
      <dsp:nvSpPr>
        <dsp:cNvPr id="0" name=""/>
        <dsp:cNvSpPr/>
      </dsp:nvSpPr>
      <dsp:spPr>
        <a:xfrm rot="5400000">
          <a:off x="4143463" y="-2308799"/>
          <a:ext cx="745251" cy="74270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US" sz="1600" b="1" kern="1200" dirty="0"/>
            <a:t>REFRESHMENTS</a:t>
          </a:r>
          <a:r>
            <a:rPr lang="en-US" sz="1600" kern="1200" dirty="0"/>
            <a:t>: Make arrangements for coffee, snacks, meals. If the meeting is occurring during meal time, indicate whether food is included.</a:t>
          </a:r>
        </a:p>
      </dsp:txBody>
      <dsp:txXfrm rot="-5400000">
        <a:off x="802578" y="1068466"/>
        <a:ext cx="7390641" cy="672491"/>
      </dsp:txXfrm>
    </dsp:sp>
    <dsp:sp modelId="{7E11AD63-285F-42FE-8B04-0B62C5D542ED}">
      <dsp:nvSpPr>
        <dsp:cNvPr id="0" name=""/>
        <dsp:cNvSpPr/>
      </dsp:nvSpPr>
      <dsp:spPr>
        <a:xfrm rot="5400000">
          <a:off x="-171981" y="2234080"/>
          <a:ext cx="1146540" cy="8025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8</a:t>
          </a:r>
        </a:p>
      </dsp:txBody>
      <dsp:txXfrm rot="-5400000">
        <a:off x="0" y="2463388"/>
        <a:ext cx="802578" cy="343962"/>
      </dsp:txXfrm>
    </dsp:sp>
    <dsp:sp modelId="{95D0C49D-A97A-4A80-8999-FC8416D62AD0}">
      <dsp:nvSpPr>
        <dsp:cNvPr id="0" name=""/>
        <dsp:cNvSpPr/>
      </dsp:nvSpPr>
      <dsp:spPr>
        <a:xfrm rot="5400000">
          <a:off x="4143463" y="-1278785"/>
          <a:ext cx="745251" cy="74270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US" sz="1600" b="1" kern="1200" dirty="0"/>
            <a:t>ROLES</a:t>
          </a:r>
          <a:r>
            <a:rPr lang="en-US" sz="1600" kern="1200" dirty="0"/>
            <a:t>: Identify a notetaker ahead of time (other potential roles: timekeeper, chair). </a:t>
          </a:r>
        </a:p>
      </dsp:txBody>
      <dsp:txXfrm rot="-5400000">
        <a:off x="802578" y="2098480"/>
        <a:ext cx="7390641" cy="672491"/>
      </dsp:txXfrm>
    </dsp:sp>
    <dsp:sp modelId="{57783A3E-7BA3-422D-9307-39CB8FAA875E}">
      <dsp:nvSpPr>
        <dsp:cNvPr id="0" name=""/>
        <dsp:cNvSpPr/>
      </dsp:nvSpPr>
      <dsp:spPr>
        <a:xfrm rot="5400000">
          <a:off x="-171981" y="3264095"/>
          <a:ext cx="1146540" cy="8025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9</a:t>
          </a:r>
        </a:p>
      </dsp:txBody>
      <dsp:txXfrm rot="-5400000">
        <a:off x="0" y="3493403"/>
        <a:ext cx="802578" cy="343962"/>
      </dsp:txXfrm>
    </dsp:sp>
    <dsp:sp modelId="{83F969F3-7E0C-4B11-80E3-5B315F3C3AE8}">
      <dsp:nvSpPr>
        <dsp:cNvPr id="0" name=""/>
        <dsp:cNvSpPr/>
      </dsp:nvSpPr>
      <dsp:spPr>
        <a:xfrm rot="5400000">
          <a:off x="4143463" y="-248771"/>
          <a:ext cx="745251" cy="74270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US" sz="1600" b="1" kern="1200" dirty="0"/>
            <a:t>CANCEL</a:t>
          </a:r>
          <a:r>
            <a:rPr lang="en-US" sz="1600" kern="1200" dirty="0"/>
            <a:t>: If you’re not ready, better to cancel than have an unproductive meeting.</a:t>
          </a:r>
        </a:p>
      </dsp:txBody>
      <dsp:txXfrm rot="-5400000">
        <a:off x="802578" y="3128494"/>
        <a:ext cx="7390641" cy="672491"/>
      </dsp:txXfrm>
    </dsp:sp>
    <dsp:sp modelId="{A2F22E9D-C15C-424A-A057-6DEA88B34464}">
      <dsp:nvSpPr>
        <dsp:cNvPr id="0" name=""/>
        <dsp:cNvSpPr/>
      </dsp:nvSpPr>
      <dsp:spPr>
        <a:xfrm rot="5400000">
          <a:off x="-171981" y="4294109"/>
          <a:ext cx="1146540" cy="8025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10</a:t>
          </a:r>
        </a:p>
      </dsp:txBody>
      <dsp:txXfrm rot="-5400000">
        <a:off x="0" y="4523417"/>
        <a:ext cx="802578" cy="343962"/>
      </dsp:txXfrm>
    </dsp:sp>
    <dsp:sp modelId="{5AC36AD3-F219-4E70-B63B-E799E847ED15}">
      <dsp:nvSpPr>
        <dsp:cNvPr id="0" name=""/>
        <dsp:cNvSpPr/>
      </dsp:nvSpPr>
      <dsp:spPr>
        <a:xfrm rot="5400000">
          <a:off x="4143463" y="781243"/>
          <a:ext cx="745251" cy="74270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US" sz="1600" b="1" kern="1200" dirty="0"/>
            <a:t>DISTRIBUTE</a:t>
          </a:r>
          <a:r>
            <a:rPr lang="en-US" sz="1600" kern="1200" dirty="0"/>
            <a:t>: Send out agenda, background information and connectivity details ahead of time.</a:t>
          </a:r>
        </a:p>
      </dsp:txBody>
      <dsp:txXfrm rot="-5400000">
        <a:off x="802578" y="4158508"/>
        <a:ext cx="7390641" cy="6724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6AC20-CCEF-4D9E-AB5B-47946C35FB05}">
      <dsp:nvSpPr>
        <dsp:cNvPr id="0" name=""/>
        <dsp:cNvSpPr/>
      </dsp:nvSpPr>
      <dsp:spPr>
        <a:xfrm>
          <a:off x="3958" y="441090"/>
          <a:ext cx="1517401" cy="52494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Planning Documents</a:t>
          </a:r>
        </a:p>
      </dsp:txBody>
      <dsp:txXfrm>
        <a:off x="3958" y="441090"/>
        <a:ext cx="1517401" cy="524947"/>
      </dsp:txXfrm>
    </dsp:sp>
    <dsp:sp modelId="{3418E344-00CA-4E5E-AB12-C6654AB58B40}">
      <dsp:nvSpPr>
        <dsp:cNvPr id="0" name=""/>
        <dsp:cNvSpPr/>
      </dsp:nvSpPr>
      <dsp:spPr>
        <a:xfrm>
          <a:off x="3958" y="966037"/>
          <a:ext cx="1517401" cy="342267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ts val="600"/>
            </a:spcAft>
            <a:buFont typeface="Wingdings" panose="05000000000000000000" pitchFamily="2" charset="2"/>
            <a:buChar char="§"/>
          </a:pPr>
          <a:r>
            <a:rPr lang="en-US" sz="1500" kern="1200"/>
            <a:t>Community Plans, such as a Comprehensive Plan</a:t>
          </a:r>
        </a:p>
        <a:p>
          <a:pPr marL="114300" lvl="1" indent="-114300" algn="l" defTabSz="666750">
            <a:lnSpc>
              <a:spcPct val="90000"/>
            </a:lnSpc>
            <a:spcBef>
              <a:spcPct val="0"/>
            </a:spcBef>
            <a:spcAft>
              <a:spcPts val="600"/>
            </a:spcAft>
            <a:buFont typeface="Wingdings" panose="05000000000000000000" pitchFamily="2" charset="2"/>
            <a:buChar char="§"/>
          </a:pPr>
          <a:r>
            <a:rPr lang="en-US" sz="1500" kern="1200"/>
            <a:t>Community Economic Development Strategy (CEDS)</a:t>
          </a:r>
        </a:p>
        <a:p>
          <a:pPr marL="114300" lvl="1" indent="-114300" algn="l" defTabSz="666750">
            <a:lnSpc>
              <a:spcPct val="90000"/>
            </a:lnSpc>
            <a:spcBef>
              <a:spcPct val="0"/>
            </a:spcBef>
            <a:spcAft>
              <a:spcPts val="600"/>
            </a:spcAft>
            <a:buFont typeface="Wingdings" panose="05000000000000000000" pitchFamily="2" charset="2"/>
            <a:buChar char="§"/>
          </a:pPr>
          <a:r>
            <a:rPr lang="en-US" sz="1500" kern="1200" dirty="0"/>
            <a:t>Strategic Plans</a:t>
          </a:r>
        </a:p>
        <a:p>
          <a:pPr marL="114300" lvl="1" indent="-114300" algn="l" defTabSz="666750">
            <a:lnSpc>
              <a:spcPct val="90000"/>
            </a:lnSpc>
            <a:spcBef>
              <a:spcPct val="0"/>
            </a:spcBef>
            <a:spcAft>
              <a:spcPts val="600"/>
            </a:spcAft>
            <a:buFont typeface="Wingdings" panose="05000000000000000000" pitchFamily="2" charset="2"/>
            <a:buChar char="§"/>
          </a:pPr>
          <a:r>
            <a:rPr lang="en-US" sz="1500" kern="1200" dirty="0"/>
            <a:t>Feasibility is a go</a:t>
          </a:r>
        </a:p>
      </dsp:txBody>
      <dsp:txXfrm>
        <a:off x="3958" y="966037"/>
        <a:ext cx="1517401" cy="3422671"/>
      </dsp:txXfrm>
    </dsp:sp>
    <dsp:sp modelId="{54E9AE23-D981-4128-AE28-0984CC089593}">
      <dsp:nvSpPr>
        <dsp:cNvPr id="0" name=""/>
        <dsp:cNvSpPr/>
      </dsp:nvSpPr>
      <dsp:spPr>
        <a:xfrm>
          <a:off x="1733796" y="441090"/>
          <a:ext cx="1517401" cy="52494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Staff Experience &amp; Capacity</a:t>
          </a:r>
        </a:p>
      </dsp:txBody>
      <dsp:txXfrm>
        <a:off x="1733796" y="441090"/>
        <a:ext cx="1517401" cy="524947"/>
      </dsp:txXfrm>
    </dsp:sp>
    <dsp:sp modelId="{16EA721C-F3DD-4E39-BEAF-D40DFF95C55F}">
      <dsp:nvSpPr>
        <dsp:cNvPr id="0" name=""/>
        <dsp:cNvSpPr/>
      </dsp:nvSpPr>
      <dsp:spPr>
        <a:xfrm>
          <a:off x="1733796" y="966037"/>
          <a:ext cx="1517401" cy="3422671"/>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Project Manager</a:t>
          </a:r>
        </a:p>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Finance / Grants Manager</a:t>
          </a:r>
        </a:p>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Key Program Staff</a:t>
          </a:r>
        </a:p>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Available Time</a:t>
          </a:r>
        </a:p>
      </dsp:txBody>
      <dsp:txXfrm>
        <a:off x="1733796" y="966037"/>
        <a:ext cx="1517401" cy="3422671"/>
      </dsp:txXfrm>
    </dsp:sp>
    <dsp:sp modelId="{85C8EF52-9FCC-4A63-A394-C5E067036CCC}">
      <dsp:nvSpPr>
        <dsp:cNvPr id="0" name=""/>
        <dsp:cNvSpPr/>
      </dsp:nvSpPr>
      <dsp:spPr>
        <a:xfrm>
          <a:off x="3463634" y="441090"/>
          <a:ext cx="1517401" cy="52494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Relevant Partnerships</a:t>
          </a:r>
        </a:p>
      </dsp:txBody>
      <dsp:txXfrm>
        <a:off x="3463634" y="441090"/>
        <a:ext cx="1517401" cy="524947"/>
      </dsp:txXfrm>
    </dsp:sp>
    <dsp:sp modelId="{DC7A1C88-D03A-4713-955E-7CAAC18BB006}">
      <dsp:nvSpPr>
        <dsp:cNvPr id="0" name=""/>
        <dsp:cNvSpPr/>
      </dsp:nvSpPr>
      <dsp:spPr>
        <a:xfrm>
          <a:off x="3463634" y="966037"/>
          <a:ext cx="1517401" cy="342267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ts val="900"/>
            </a:spcAft>
            <a:buFont typeface="Wingdings" panose="05000000000000000000" pitchFamily="2" charset="2"/>
            <a:buChar char="§"/>
          </a:pPr>
          <a:r>
            <a:rPr lang="en-US" sz="1500" kern="1200"/>
            <a:t>Government entities</a:t>
          </a:r>
        </a:p>
        <a:p>
          <a:pPr marL="114300" lvl="1" indent="-114300" algn="l" defTabSz="666750">
            <a:lnSpc>
              <a:spcPct val="90000"/>
            </a:lnSpc>
            <a:spcBef>
              <a:spcPct val="0"/>
            </a:spcBef>
            <a:spcAft>
              <a:spcPts val="900"/>
            </a:spcAft>
            <a:buFont typeface="Wingdings" panose="05000000000000000000" pitchFamily="2" charset="2"/>
            <a:buChar char="§"/>
          </a:pPr>
          <a:r>
            <a:rPr lang="en-US" sz="1500" kern="1200"/>
            <a:t>Community organizations</a:t>
          </a:r>
        </a:p>
        <a:p>
          <a:pPr marL="114300" lvl="1" indent="-114300" algn="l" defTabSz="666750">
            <a:lnSpc>
              <a:spcPct val="90000"/>
            </a:lnSpc>
            <a:spcBef>
              <a:spcPct val="0"/>
            </a:spcBef>
            <a:spcAft>
              <a:spcPts val="900"/>
            </a:spcAft>
            <a:buFont typeface="Wingdings" panose="05000000000000000000" pitchFamily="2" charset="2"/>
            <a:buChar char="§"/>
          </a:pPr>
          <a:r>
            <a:rPr lang="en-US" sz="1500" kern="1200"/>
            <a:t>Neighboring communities</a:t>
          </a:r>
        </a:p>
        <a:p>
          <a:pPr marL="114300" lvl="1" indent="-114300" algn="l" defTabSz="666750">
            <a:lnSpc>
              <a:spcPct val="90000"/>
            </a:lnSpc>
            <a:spcBef>
              <a:spcPct val="0"/>
            </a:spcBef>
            <a:spcAft>
              <a:spcPts val="900"/>
            </a:spcAft>
            <a:buFont typeface="Wingdings" panose="05000000000000000000" pitchFamily="2" charset="2"/>
            <a:buChar char="§"/>
          </a:pPr>
          <a:r>
            <a:rPr lang="en-US" sz="1500" kern="1200"/>
            <a:t>Letters of Support</a:t>
          </a:r>
        </a:p>
        <a:p>
          <a:pPr marL="114300" lvl="1" indent="-114300" algn="l" defTabSz="666750">
            <a:lnSpc>
              <a:spcPct val="90000"/>
            </a:lnSpc>
            <a:spcBef>
              <a:spcPct val="0"/>
            </a:spcBef>
            <a:spcAft>
              <a:spcPts val="900"/>
            </a:spcAft>
            <a:buFont typeface="Wingdings" panose="05000000000000000000" pitchFamily="2" charset="2"/>
            <a:buChar char="§"/>
          </a:pPr>
          <a:r>
            <a:rPr lang="en-US" sz="1500" kern="1200"/>
            <a:t>Letters of $ Commitment</a:t>
          </a:r>
        </a:p>
        <a:p>
          <a:pPr marL="114300" lvl="1" indent="-114300" algn="l" defTabSz="666750">
            <a:lnSpc>
              <a:spcPct val="90000"/>
            </a:lnSpc>
            <a:spcBef>
              <a:spcPct val="0"/>
            </a:spcBef>
            <a:spcAft>
              <a:spcPts val="900"/>
            </a:spcAft>
            <a:buFont typeface="Wingdings" panose="05000000000000000000" pitchFamily="2" charset="2"/>
            <a:buChar char="§"/>
          </a:pPr>
          <a:r>
            <a:rPr lang="en-US" sz="1500" kern="1200"/>
            <a:t>Memorandum of Understanding</a:t>
          </a:r>
        </a:p>
      </dsp:txBody>
      <dsp:txXfrm>
        <a:off x="3463634" y="966037"/>
        <a:ext cx="1517401" cy="3422671"/>
      </dsp:txXfrm>
    </dsp:sp>
    <dsp:sp modelId="{0030264A-BDD2-4149-928E-1BCDDDBE3875}">
      <dsp:nvSpPr>
        <dsp:cNvPr id="0" name=""/>
        <dsp:cNvSpPr/>
      </dsp:nvSpPr>
      <dsp:spPr>
        <a:xfrm>
          <a:off x="5193472" y="441090"/>
          <a:ext cx="1517401" cy="52494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Match Required?</a:t>
          </a:r>
        </a:p>
      </dsp:txBody>
      <dsp:txXfrm>
        <a:off x="5193472" y="441090"/>
        <a:ext cx="1517401" cy="524947"/>
      </dsp:txXfrm>
    </dsp:sp>
    <dsp:sp modelId="{044E8C19-9277-445B-AE4D-BCEEB7308A23}">
      <dsp:nvSpPr>
        <dsp:cNvPr id="0" name=""/>
        <dsp:cNvSpPr/>
      </dsp:nvSpPr>
      <dsp:spPr>
        <a:xfrm>
          <a:off x="5193472" y="966037"/>
          <a:ext cx="1517401" cy="342267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How much?</a:t>
          </a:r>
        </a:p>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 or In-kind</a:t>
          </a:r>
        </a:p>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Prospective or in-hand</a:t>
          </a:r>
        </a:p>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Eligible source</a:t>
          </a:r>
        </a:p>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 Achievable?</a:t>
          </a:r>
        </a:p>
      </dsp:txBody>
      <dsp:txXfrm>
        <a:off x="5193472" y="966037"/>
        <a:ext cx="1517401" cy="3422671"/>
      </dsp:txXfrm>
    </dsp:sp>
    <dsp:sp modelId="{E29E2DC2-9E96-4E96-8972-B2690DEA498E}">
      <dsp:nvSpPr>
        <dsp:cNvPr id="0" name=""/>
        <dsp:cNvSpPr/>
      </dsp:nvSpPr>
      <dsp:spPr>
        <a:xfrm>
          <a:off x="6923309" y="441090"/>
          <a:ext cx="1517401" cy="524947"/>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Special Grant Requirements</a:t>
          </a:r>
        </a:p>
      </dsp:txBody>
      <dsp:txXfrm>
        <a:off x="6923309" y="441090"/>
        <a:ext cx="1517401" cy="524947"/>
      </dsp:txXfrm>
    </dsp:sp>
    <dsp:sp modelId="{ED24B6FA-2A70-481C-9B09-CD094CE65CB6}">
      <dsp:nvSpPr>
        <dsp:cNvPr id="0" name=""/>
        <dsp:cNvSpPr/>
      </dsp:nvSpPr>
      <dsp:spPr>
        <a:xfrm>
          <a:off x="6923309" y="966037"/>
          <a:ext cx="1517401" cy="3422671"/>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Specific type of organization</a:t>
          </a:r>
        </a:p>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Specific type of program activities</a:t>
          </a:r>
        </a:p>
        <a:p>
          <a:pPr marL="114300" lvl="1" indent="-114300" algn="l" defTabSz="622300">
            <a:lnSpc>
              <a:spcPct val="90000"/>
            </a:lnSpc>
            <a:spcBef>
              <a:spcPct val="0"/>
            </a:spcBef>
            <a:spcAft>
              <a:spcPts val="900"/>
            </a:spcAft>
            <a:buFont typeface="Wingdings" panose="05000000000000000000" pitchFamily="2" charset="2"/>
            <a:buChar char="§"/>
          </a:pPr>
          <a:r>
            <a:rPr lang="en-US" sz="1400" kern="1200">
              <a:solidFill>
                <a:srgbClr val="3F3F3F">
                  <a:hueOff val="0"/>
                  <a:satOff val="0"/>
                  <a:lumOff val="0"/>
                  <a:alphaOff val="0"/>
                </a:srgbClr>
              </a:solidFill>
              <a:latin typeface="Gill Sans MT"/>
              <a:ea typeface="+mn-ea"/>
              <a:cs typeface="+mn-cs"/>
            </a:rPr>
            <a:t>Period of performance</a:t>
          </a:r>
        </a:p>
        <a:p>
          <a:pPr marL="114300" lvl="1" indent="0" algn="l" defTabSz="622300">
            <a:lnSpc>
              <a:spcPct val="90000"/>
            </a:lnSpc>
            <a:spcBef>
              <a:spcPct val="0"/>
            </a:spcBef>
            <a:spcAft>
              <a:spcPct val="15000"/>
            </a:spcAft>
          </a:pPr>
          <a:r>
            <a:rPr lang="en-US" sz="1400" kern="1200"/>
            <a:t>	</a:t>
          </a:r>
        </a:p>
      </dsp:txBody>
      <dsp:txXfrm>
        <a:off x="6923309" y="966037"/>
        <a:ext cx="1517401" cy="34226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171DD-709D-4A96-849E-4F440F43937B}">
      <dsp:nvSpPr>
        <dsp:cNvPr id="0" name=""/>
        <dsp:cNvSpPr/>
      </dsp:nvSpPr>
      <dsp:spPr>
        <a:xfrm>
          <a:off x="982" y="400261"/>
          <a:ext cx="4060252" cy="777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Private</a:t>
          </a:r>
        </a:p>
      </dsp:txBody>
      <dsp:txXfrm>
        <a:off x="982" y="400261"/>
        <a:ext cx="4060252" cy="777600"/>
      </dsp:txXfrm>
    </dsp:sp>
    <dsp:sp modelId="{89D7F010-00CD-40E5-BFBA-98F62DD38B4D}">
      <dsp:nvSpPr>
        <dsp:cNvPr id="0" name=""/>
        <dsp:cNvSpPr/>
      </dsp:nvSpPr>
      <dsp:spPr>
        <a:xfrm>
          <a:off x="5237" y="1177861"/>
          <a:ext cx="4051742" cy="325105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FontTx/>
            <a:buNone/>
          </a:pPr>
          <a:r>
            <a:rPr lang="en-US" sz="2700" kern="1200" dirty="0"/>
            <a:t>Foundations</a:t>
          </a:r>
        </a:p>
        <a:p>
          <a:pPr marL="457200" lvl="2" indent="-228600" algn="l" defTabSz="1200150">
            <a:lnSpc>
              <a:spcPct val="90000"/>
            </a:lnSpc>
            <a:spcBef>
              <a:spcPct val="0"/>
            </a:spcBef>
            <a:spcAft>
              <a:spcPct val="15000"/>
            </a:spcAft>
            <a:buFont typeface="Wingdings" panose="05000000000000000000" pitchFamily="2" charset="2"/>
            <a:buChar char="Ø"/>
          </a:pPr>
          <a:r>
            <a:rPr lang="en-US" sz="2700" kern="1200" dirty="0"/>
            <a:t>Family</a:t>
          </a:r>
        </a:p>
        <a:p>
          <a:pPr marL="457200" lvl="2" indent="-228600" algn="l" defTabSz="1200150">
            <a:lnSpc>
              <a:spcPct val="90000"/>
            </a:lnSpc>
            <a:spcBef>
              <a:spcPct val="0"/>
            </a:spcBef>
            <a:spcAft>
              <a:spcPct val="15000"/>
            </a:spcAft>
            <a:buFont typeface="Wingdings" panose="05000000000000000000" pitchFamily="2" charset="2"/>
            <a:buChar char="Ø"/>
          </a:pPr>
          <a:r>
            <a:rPr lang="en-US" sz="2700" kern="1200" dirty="0"/>
            <a:t>Community</a:t>
          </a:r>
        </a:p>
        <a:p>
          <a:pPr marL="457200" lvl="2" indent="-228600" algn="l" defTabSz="1200150">
            <a:lnSpc>
              <a:spcPct val="90000"/>
            </a:lnSpc>
            <a:spcBef>
              <a:spcPct val="0"/>
            </a:spcBef>
            <a:spcAft>
              <a:spcPct val="15000"/>
            </a:spcAft>
            <a:buFont typeface="Wingdings" panose="05000000000000000000" pitchFamily="2" charset="2"/>
            <a:buChar char="Ø"/>
          </a:pPr>
          <a:r>
            <a:rPr lang="en-US" sz="2700" kern="1200" dirty="0"/>
            <a:t>Healthcare</a:t>
          </a:r>
        </a:p>
        <a:p>
          <a:pPr marL="457200" lvl="2" indent="-228600" algn="l" defTabSz="1200150">
            <a:lnSpc>
              <a:spcPct val="90000"/>
            </a:lnSpc>
            <a:spcBef>
              <a:spcPct val="0"/>
            </a:spcBef>
            <a:spcAft>
              <a:spcPct val="15000"/>
            </a:spcAft>
            <a:buFont typeface="Wingdings" panose="05000000000000000000" pitchFamily="2" charset="2"/>
            <a:buChar char="Ø"/>
          </a:pPr>
          <a:r>
            <a:rPr lang="en-US" sz="2700" kern="1200" dirty="0"/>
            <a:t>Corporate</a:t>
          </a:r>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FontTx/>
            <a:buNone/>
          </a:pPr>
          <a:r>
            <a:rPr lang="en-US" sz="2700" kern="1200" dirty="0"/>
            <a:t>Direct Corporate Giving</a:t>
          </a:r>
        </a:p>
      </dsp:txBody>
      <dsp:txXfrm>
        <a:off x="5237" y="1177861"/>
        <a:ext cx="4051742" cy="3251051"/>
      </dsp:txXfrm>
    </dsp:sp>
    <dsp:sp modelId="{CC91BE22-4BEB-4472-ADC6-E80BE86E32D4}">
      <dsp:nvSpPr>
        <dsp:cNvPr id="0" name=""/>
        <dsp:cNvSpPr/>
      </dsp:nvSpPr>
      <dsp:spPr>
        <a:xfrm>
          <a:off x="4593098" y="400261"/>
          <a:ext cx="3799030" cy="777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Public</a:t>
          </a:r>
        </a:p>
      </dsp:txBody>
      <dsp:txXfrm>
        <a:off x="4593098" y="400261"/>
        <a:ext cx="3799030" cy="777600"/>
      </dsp:txXfrm>
    </dsp:sp>
    <dsp:sp modelId="{E765191D-96E8-49C9-A82A-A8D96CB81BFC}">
      <dsp:nvSpPr>
        <dsp:cNvPr id="0" name=""/>
        <dsp:cNvSpPr/>
      </dsp:nvSpPr>
      <dsp:spPr>
        <a:xfrm>
          <a:off x="4593098" y="1177861"/>
          <a:ext cx="3799030" cy="3251051"/>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85750" lvl="1" indent="-285750" algn="l" defTabSz="1289050">
            <a:lnSpc>
              <a:spcPct val="90000"/>
            </a:lnSpc>
            <a:spcBef>
              <a:spcPct val="0"/>
            </a:spcBef>
            <a:spcAft>
              <a:spcPct val="15000"/>
            </a:spcAft>
            <a:buFontTx/>
            <a:buNone/>
          </a:pPr>
          <a:r>
            <a:rPr lang="en-US" sz="2900" kern="1200" dirty="0"/>
            <a:t>State Grants</a:t>
          </a:r>
        </a:p>
        <a:p>
          <a:pPr marL="285750" lvl="1" indent="-285750" algn="l" defTabSz="1289050">
            <a:lnSpc>
              <a:spcPct val="90000"/>
            </a:lnSpc>
            <a:spcBef>
              <a:spcPct val="0"/>
            </a:spcBef>
            <a:spcAft>
              <a:spcPct val="15000"/>
            </a:spcAft>
            <a:buFontTx/>
            <a:buNone/>
          </a:pPr>
          <a:endParaRPr lang="en-US" sz="2900" kern="1200" dirty="0"/>
        </a:p>
        <a:p>
          <a:pPr marL="285750" lvl="1" indent="-285750" algn="l" defTabSz="1289050">
            <a:lnSpc>
              <a:spcPct val="90000"/>
            </a:lnSpc>
            <a:spcBef>
              <a:spcPct val="0"/>
            </a:spcBef>
            <a:spcAft>
              <a:spcPct val="15000"/>
            </a:spcAft>
            <a:buFontTx/>
            <a:buNone/>
          </a:pPr>
          <a:r>
            <a:rPr lang="en-US" sz="2900" kern="1200" dirty="0"/>
            <a:t>Federal Grants</a:t>
          </a:r>
        </a:p>
        <a:p>
          <a:pPr marL="457200" lvl="2" indent="-228600" algn="l" defTabSz="889000">
            <a:lnSpc>
              <a:spcPct val="90000"/>
            </a:lnSpc>
            <a:spcBef>
              <a:spcPct val="0"/>
            </a:spcBef>
            <a:spcAft>
              <a:spcPct val="15000"/>
            </a:spcAft>
            <a:buFont typeface="Wingdings" panose="05000000000000000000" pitchFamily="2" charset="2"/>
            <a:buChar char="Ø"/>
          </a:pPr>
          <a:r>
            <a:rPr lang="en-US" sz="2000" b="0" i="1" kern="1200" dirty="0"/>
            <a:t>Includes many American Indians Alaska Natives (AIAN) specific programs </a:t>
          </a:r>
        </a:p>
        <a:p>
          <a:pPr marL="228600" lvl="1" indent="-228600" algn="l" defTabSz="889000">
            <a:lnSpc>
              <a:spcPct val="90000"/>
            </a:lnSpc>
            <a:spcBef>
              <a:spcPct val="0"/>
            </a:spcBef>
            <a:spcAft>
              <a:spcPct val="15000"/>
            </a:spcAft>
            <a:buFont typeface="Wingdings" panose="05000000000000000000" pitchFamily="2" charset="2"/>
            <a:buNone/>
          </a:pPr>
          <a:endParaRPr lang="en-US" sz="2000" b="0" i="1" kern="1200" dirty="0"/>
        </a:p>
        <a:p>
          <a:pPr marL="285750" lvl="1" indent="-285750" algn="l" defTabSz="1289050">
            <a:lnSpc>
              <a:spcPct val="90000"/>
            </a:lnSpc>
            <a:spcBef>
              <a:spcPct val="0"/>
            </a:spcBef>
            <a:spcAft>
              <a:spcPct val="15000"/>
            </a:spcAft>
            <a:buFontTx/>
            <a:buNone/>
          </a:pPr>
          <a:r>
            <a:rPr lang="en-US" sz="2900" kern="1200" dirty="0"/>
            <a:t>Municipal Grants</a:t>
          </a:r>
        </a:p>
      </dsp:txBody>
      <dsp:txXfrm>
        <a:off x="4593098" y="1177861"/>
        <a:ext cx="3799030" cy="3251051"/>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820EF35-C66B-4BD3-B06B-6E1422624CC2}" type="datetimeFigureOut">
              <a:rPr lang="en-US" smtClean="0"/>
              <a:pPr/>
              <a:t>3/22/2023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BA9C278-8D87-4F2E-9D00-93AF9B6C4BB7}" type="slidenum">
              <a:rPr lang="en-US" smtClean="0"/>
              <a:pPr/>
              <a:t>‹#›</a:t>
            </a:fld>
            <a:endParaRPr lang="en-US"/>
          </a:p>
        </p:txBody>
      </p:sp>
    </p:spTree>
    <p:extLst>
      <p:ext uri="{BB962C8B-B14F-4D97-AF65-F5344CB8AC3E}">
        <p14:creationId xmlns:p14="http://schemas.microsoft.com/office/powerpoint/2010/main" val="1621035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1D5C5A-1A4F-444C-B128-31315DEEEEF8}" type="datetimeFigureOut">
              <a:rPr lang="en-US" smtClean="0"/>
              <a:pPr/>
              <a:t>3/22/2023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F77EC01-A7FA-4892-B6A9-201197C8D7B1}" type="slidenum">
              <a:rPr lang="en-US" smtClean="0"/>
              <a:pPr/>
              <a:t>‹#›</a:t>
            </a:fld>
            <a:endParaRPr lang="en-US"/>
          </a:p>
        </p:txBody>
      </p:sp>
    </p:spTree>
    <p:extLst>
      <p:ext uri="{BB962C8B-B14F-4D97-AF65-F5344CB8AC3E}">
        <p14:creationId xmlns:p14="http://schemas.microsoft.com/office/powerpoint/2010/main" val="26444794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77EC01-A7FA-4892-B6A9-201197C8D7B1}" type="slidenum">
              <a:rPr lang="en-US" smtClean="0"/>
              <a:pPr/>
              <a:t>1</a:t>
            </a:fld>
            <a:endParaRPr lang="en-US"/>
          </a:p>
        </p:txBody>
      </p:sp>
    </p:spTree>
    <p:extLst>
      <p:ext uri="{BB962C8B-B14F-4D97-AF65-F5344CB8AC3E}">
        <p14:creationId xmlns:p14="http://schemas.microsoft.com/office/powerpoint/2010/main" val="38543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Joanna here to end of Day 1. </a:t>
            </a:r>
          </a:p>
        </p:txBody>
      </p:sp>
      <p:sp>
        <p:nvSpPr>
          <p:cNvPr id="4" name="Slide Number Placeholder 3"/>
          <p:cNvSpPr>
            <a:spLocks noGrp="1"/>
          </p:cNvSpPr>
          <p:nvPr>
            <p:ph type="sldNum" sz="quarter" idx="5"/>
          </p:nvPr>
        </p:nvSpPr>
        <p:spPr/>
        <p:txBody>
          <a:bodyPr/>
          <a:lstStyle/>
          <a:p>
            <a:fld id="{9F77EC01-A7FA-4892-B6A9-201197C8D7B1}" type="slidenum">
              <a:rPr lang="en-US" smtClean="0"/>
              <a:pPr/>
              <a:t>39</a:t>
            </a:fld>
            <a:endParaRPr lang="en-US"/>
          </a:p>
        </p:txBody>
      </p:sp>
    </p:spTree>
    <p:extLst>
      <p:ext uri="{BB962C8B-B14F-4D97-AF65-F5344CB8AC3E}">
        <p14:creationId xmlns:p14="http://schemas.microsoft.com/office/powerpoint/2010/main" val="155787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End of Joanna section. Curtis next slide. </a:t>
            </a:r>
          </a:p>
        </p:txBody>
      </p:sp>
      <p:sp>
        <p:nvSpPr>
          <p:cNvPr id="4" name="Slide Number Placeholder 3"/>
          <p:cNvSpPr>
            <a:spLocks noGrp="1"/>
          </p:cNvSpPr>
          <p:nvPr>
            <p:ph type="sldNum" sz="quarter" idx="10"/>
          </p:nvPr>
        </p:nvSpPr>
        <p:spPr/>
        <p:txBody>
          <a:bodyPr/>
          <a:lstStyle/>
          <a:p>
            <a:fld id="{E0B434DA-0B48-4F42-9015-1A7AB912EEE5}" type="slidenum">
              <a:rPr lang="en-US" smtClean="0"/>
              <a:pPr/>
              <a:t>43</a:t>
            </a:fld>
            <a:endParaRPr lang="en-US"/>
          </a:p>
        </p:txBody>
      </p:sp>
    </p:spTree>
    <p:extLst>
      <p:ext uri="{BB962C8B-B14F-4D97-AF65-F5344CB8AC3E}">
        <p14:creationId xmlns:p14="http://schemas.microsoft.com/office/powerpoint/2010/main" val="69451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Joanna section begins.</a:t>
            </a:r>
          </a:p>
        </p:txBody>
      </p:sp>
      <p:sp>
        <p:nvSpPr>
          <p:cNvPr id="4" name="Slide Number Placeholder 3"/>
          <p:cNvSpPr>
            <a:spLocks noGrp="1"/>
          </p:cNvSpPr>
          <p:nvPr>
            <p:ph type="sldNum" sz="quarter" idx="5"/>
          </p:nvPr>
        </p:nvSpPr>
        <p:spPr/>
        <p:txBody>
          <a:bodyPr/>
          <a:lstStyle/>
          <a:p>
            <a:fld id="{9F77EC01-A7FA-4892-B6A9-201197C8D7B1}" type="slidenum">
              <a:rPr lang="en-US" smtClean="0"/>
              <a:pPr/>
              <a:t>44</a:t>
            </a:fld>
            <a:endParaRPr lang="en-US"/>
          </a:p>
        </p:txBody>
      </p:sp>
    </p:spTree>
    <p:extLst>
      <p:ext uri="{BB962C8B-B14F-4D97-AF65-F5344CB8AC3E}">
        <p14:creationId xmlns:p14="http://schemas.microsoft.com/office/powerpoint/2010/main" val="401852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Curtis section begin. </a:t>
            </a:r>
          </a:p>
          <a:p>
            <a:endParaRPr lang="en-US"/>
          </a:p>
        </p:txBody>
      </p:sp>
      <p:sp>
        <p:nvSpPr>
          <p:cNvPr id="4" name="Slide Number Placeholder 3"/>
          <p:cNvSpPr>
            <a:spLocks noGrp="1"/>
          </p:cNvSpPr>
          <p:nvPr>
            <p:ph type="sldNum" sz="quarter" idx="5"/>
          </p:nvPr>
        </p:nvSpPr>
        <p:spPr/>
        <p:txBody>
          <a:bodyPr/>
          <a:lstStyle/>
          <a:p>
            <a:fld id="{9F77EC01-A7FA-4892-B6A9-201197C8D7B1}" type="slidenum">
              <a:rPr lang="en-US" smtClean="0"/>
              <a:pPr/>
              <a:t>45</a:t>
            </a:fld>
            <a:endParaRPr lang="en-US"/>
          </a:p>
        </p:txBody>
      </p:sp>
    </p:spTree>
    <p:extLst>
      <p:ext uri="{BB962C8B-B14F-4D97-AF65-F5344CB8AC3E}">
        <p14:creationId xmlns:p14="http://schemas.microsoft.com/office/powerpoint/2010/main" val="3496677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77EC01-A7FA-4892-B6A9-201197C8D7B1}" type="slidenum">
              <a:rPr lang="en-US" smtClean="0"/>
              <a:pPr/>
              <a:t>46</a:t>
            </a:fld>
            <a:endParaRPr lang="en-US"/>
          </a:p>
        </p:txBody>
      </p:sp>
    </p:spTree>
    <p:extLst>
      <p:ext uri="{BB962C8B-B14F-4D97-AF65-F5344CB8AC3E}">
        <p14:creationId xmlns:p14="http://schemas.microsoft.com/office/powerpoint/2010/main" val="2331389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Joanna next slide</a:t>
            </a:r>
          </a:p>
        </p:txBody>
      </p:sp>
      <p:sp>
        <p:nvSpPr>
          <p:cNvPr id="4" name="Slide Number Placeholder 3"/>
          <p:cNvSpPr>
            <a:spLocks noGrp="1"/>
          </p:cNvSpPr>
          <p:nvPr>
            <p:ph type="sldNum" sz="quarter" idx="5"/>
          </p:nvPr>
        </p:nvSpPr>
        <p:spPr/>
        <p:txBody>
          <a:bodyPr/>
          <a:lstStyle/>
          <a:p>
            <a:fld id="{9F77EC01-A7FA-4892-B6A9-201197C8D7B1}" type="slidenum">
              <a:rPr lang="en-US" smtClean="0"/>
              <a:pPr/>
              <a:t>50</a:t>
            </a:fld>
            <a:endParaRPr lang="en-US"/>
          </a:p>
        </p:txBody>
      </p:sp>
    </p:spTree>
    <p:extLst>
      <p:ext uri="{BB962C8B-B14F-4D97-AF65-F5344CB8AC3E}">
        <p14:creationId xmlns:p14="http://schemas.microsoft.com/office/powerpoint/2010/main" val="223267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Cordova Harbor Rebuild grant. </a:t>
            </a:r>
          </a:p>
        </p:txBody>
      </p:sp>
      <p:sp>
        <p:nvSpPr>
          <p:cNvPr id="4" name="Slide Number Placeholder 3"/>
          <p:cNvSpPr>
            <a:spLocks noGrp="1"/>
          </p:cNvSpPr>
          <p:nvPr>
            <p:ph type="sldNum" sz="quarter" idx="10"/>
          </p:nvPr>
        </p:nvSpPr>
        <p:spPr/>
        <p:txBody>
          <a:bodyPr/>
          <a:lstStyle/>
          <a:p>
            <a:fld id="{E0B434DA-0B48-4F42-9015-1A7AB912EEE5}" type="slidenum">
              <a:rPr lang="en-US" smtClean="0"/>
              <a:pPr/>
              <a:t>53</a:t>
            </a:fld>
            <a:endParaRPr lang="en-US"/>
          </a:p>
        </p:txBody>
      </p:sp>
    </p:spTree>
    <p:extLst>
      <p:ext uri="{BB962C8B-B14F-4D97-AF65-F5344CB8AC3E}">
        <p14:creationId xmlns:p14="http://schemas.microsoft.com/office/powerpoint/2010/main" val="3678777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Curtis next slide</a:t>
            </a:r>
          </a:p>
        </p:txBody>
      </p:sp>
      <p:sp>
        <p:nvSpPr>
          <p:cNvPr id="4" name="Slide Number Placeholder 3"/>
          <p:cNvSpPr>
            <a:spLocks noGrp="1"/>
          </p:cNvSpPr>
          <p:nvPr>
            <p:ph type="sldNum" sz="quarter" idx="5"/>
          </p:nvPr>
        </p:nvSpPr>
        <p:spPr/>
        <p:txBody>
          <a:bodyPr/>
          <a:lstStyle/>
          <a:p>
            <a:fld id="{9F77EC01-A7FA-4892-B6A9-201197C8D7B1}" type="slidenum">
              <a:rPr lang="en-US" smtClean="0"/>
              <a:pPr/>
              <a:t>56</a:t>
            </a:fld>
            <a:endParaRPr lang="en-US"/>
          </a:p>
        </p:txBody>
      </p:sp>
    </p:spTree>
    <p:extLst>
      <p:ext uri="{BB962C8B-B14F-4D97-AF65-F5344CB8AC3E}">
        <p14:creationId xmlns:p14="http://schemas.microsoft.com/office/powerpoint/2010/main" val="1238701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Page 101</a:t>
            </a:r>
          </a:p>
          <a:p>
            <a:endParaRPr lang="en-US"/>
          </a:p>
        </p:txBody>
      </p:sp>
      <p:sp>
        <p:nvSpPr>
          <p:cNvPr id="4" name="Slide Number Placeholder 3"/>
          <p:cNvSpPr>
            <a:spLocks noGrp="1"/>
          </p:cNvSpPr>
          <p:nvPr>
            <p:ph type="sldNum" sz="quarter" idx="10"/>
          </p:nvPr>
        </p:nvSpPr>
        <p:spPr/>
        <p:txBody>
          <a:bodyPr/>
          <a:lstStyle/>
          <a:p>
            <a:fld id="{E0B434DA-0B48-4F42-9015-1A7AB912EEE5}" type="slidenum">
              <a:rPr lang="en-US" smtClean="0"/>
              <a:pPr/>
              <a:t>61</a:t>
            </a:fld>
            <a:endParaRPr lang="en-US"/>
          </a:p>
        </p:txBody>
      </p:sp>
    </p:spTree>
    <p:extLst>
      <p:ext uri="{BB962C8B-B14F-4D97-AF65-F5344CB8AC3E}">
        <p14:creationId xmlns:p14="http://schemas.microsoft.com/office/powerpoint/2010/main" val="4276220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7EC01-A7FA-4892-B6A9-201197C8D7B1}" type="slidenum">
              <a:rPr lang="en-US" smtClean="0"/>
              <a:pPr/>
              <a:t>62</a:t>
            </a:fld>
            <a:endParaRPr lang="en-US"/>
          </a:p>
        </p:txBody>
      </p:sp>
    </p:spTree>
    <p:extLst>
      <p:ext uri="{BB962C8B-B14F-4D97-AF65-F5344CB8AC3E}">
        <p14:creationId xmlns:p14="http://schemas.microsoft.com/office/powerpoint/2010/main" val="307811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highlight>
                  <a:srgbClr val="FFFF00"/>
                </a:highlight>
              </a:rPr>
              <a:t>importance, how to do one (20 minutes)</a:t>
            </a:r>
          </a:p>
          <a:p>
            <a:endParaRPr lang="en-US" dirty="0"/>
          </a:p>
        </p:txBody>
      </p:sp>
      <p:sp>
        <p:nvSpPr>
          <p:cNvPr id="4" name="Slide Number Placeholder 3"/>
          <p:cNvSpPr>
            <a:spLocks noGrp="1"/>
          </p:cNvSpPr>
          <p:nvPr>
            <p:ph type="sldNum" sz="quarter" idx="5"/>
          </p:nvPr>
        </p:nvSpPr>
        <p:spPr/>
        <p:txBody>
          <a:bodyPr/>
          <a:lstStyle/>
          <a:p>
            <a:fld id="{9F77EC01-A7FA-4892-B6A9-201197C8D7B1}" type="slidenum">
              <a:rPr lang="en-US" smtClean="0"/>
              <a:pPr/>
              <a:t>5</a:t>
            </a:fld>
            <a:endParaRPr lang="en-US"/>
          </a:p>
        </p:txBody>
      </p:sp>
    </p:spTree>
    <p:extLst>
      <p:ext uri="{BB962C8B-B14F-4D97-AF65-F5344CB8AC3E}">
        <p14:creationId xmlns:p14="http://schemas.microsoft.com/office/powerpoint/2010/main" val="381132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7EC01-A7FA-4892-B6A9-201197C8D7B1}" type="slidenum">
              <a:rPr lang="en-US" smtClean="0"/>
              <a:pPr/>
              <a:t>63</a:t>
            </a:fld>
            <a:endParaRPr lang="en-US"/>
          </a:p>
        </p:txBody>
      </p:sp>
    </p:spTree>
    <p:extLst>
      <p:ext uri="{BB962C8B-B14F-4D97-AF65-F5344CB8AC3E}">
        <p14:creationId xmlns:p14="http://schemas.microsoft.com/office/powerpoint/2010/main" val="242624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7EC01-A7FA-4892-B6A9-201197C8D7B1}" type="slidenum">
              <a:rPr lang="en-US" smtClean="0"/>
              <a:pPr/>
              <a:t>6</a:t>
            </a:fld>
            <a:endParaRPr lang="en-US"/>
          </a:p>
        </p:txBody>
      </p:sp>
    </p:spTree>
    <p:extLst>
      <p:ext uri="{BB962C8B-B14F-4D97-AF65-F5344CB8AC3E}">
        <p14:creationId xmlns:p14="http://schemas.microsoft.com/office/powerpoint/2010/main" val="161105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4</a:t>
            </a:r>
          </a:p>
        </p:txBody>
      </p:sp>
      <p:sp>
        <p:nvSpPr>
          <p:cNvPr id="4" name="Slide Number Placeholder 3"/>
          <p:cNvSpPr>
            <a:spLocks noGrp="1"/>
          </p:cNvSpPr>
          <p:nvPr>
            <p:ph type="sldNum" sz="quarter" idx="10"/>
          </p:nvPr>
        </p:nvSpPr>
        <p:spPr/>
        <p:txBody>
          <a:bodyPr/>
          <a:lstStyle/>
          <a:p>
            <a:fld id="{E0B434DA-0B48-4F42-9015-1A7AB912EEE5}" type="slidenum">
              <a:rPr lang="en-US" smtClean="0"/>
              <a:pPr/>
              <a:t>12</a:t>
            </a:fld>
            <a:endParaRPr lang="en-US"/>
          </a:p>
        </p:txBody>
      </p:sp>
    </p:spTree>
    <p:extLst>
      <p:ext uri="{BB962C8B-B14F-4D97-AF65-F5344CB8AC3E}">
        <p14:creationId xmlns:p14="http://schemas.microsoft.com/office/powerpoint/2010/main" val="1663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53CD5-F456-4E7B-8D2D-1CFE24EF84BA}" type="slidenum">
              <a:rPr lang="en-US" smtClean="0"/>
              <a:t>18</a:t>
            </a:fld>
            <a:endParaRPr lang="en-US"/>
          </a:p>
        </p:txBody>
      </p:sp>
    </p:spTree>
    <p:extLst>
      <p:ext uri="{BB962C8B-B14F-4D97-AF65-F5344CB8AC3E}">
        <p14:creationId xmlns:p14="http://schemas.microsoft.com/office/powerpoint/2010/main" val="105481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Our vision for Alaska has been achieved. Write the headline you would want to see.
https://www.polleverywhere.com/free_text_polls/oDCOLWUXfTsJcYzSQvpTo</a:t>
            </a:r>
          </a:p>
        </p:txBody>
      </p:sp>
      <p:sp>
        <p:nvSpPr>
          <p:cNvPr id="4" name="Slide Number Placeholder 3"/>
          <p:cNvSpPr>
            <a:spLocks noGrp="1"/>
          </p:cNvSpPr>
          <p:nvPr>
            <p:ph type="sldNum" sz="quarter" idx="5"/>
          </p:nvPr>
        </p:nvSpPr>
        <p:spPr/>
        <p:txBody>
          <a:bodyPr/>
          <a:lstStyle/>
          <a:p>
            <a:fld id="{8BF5B588-DE17-4F5F-86A3-F334BC33C663}" type="slidenum">
              <a:rPr lang="en-US" smtClean="0"/>
              <a:t>19</a:t>
            </a:fld>
            <a:endParaRPr lang="en-US"/>
          </a:p>
        </p:txBody>
      </p:sp>
      <p:sp>
        <p:nvSpPr>
          <p:cNvPr id="5" name="TextBox 4">
            <a:extLst>
              <a:ext uri="{FF2B5EF4-FFF2-40B4-BE49-F238E27FC236}">
                <a16:creationId xmlns:a16="http://schemas.microsoft.com/office/drawing/2014/main" id="{9CC67F85-6582-9444-550B-6A224881B017}"/>
              </a:ext>
            </a:extLst>
          </p:cNvPr>
          <p:cNvSpPr txBox="1"/>
          <p:nvPr/>
        </p:nvSpPr>
        <p:spPr>
          <a:xfrm>
            <a:off x="1" y="1"/>
            <a:ext cx="5279437" cy="383831"/>
          </a:xfrm>
          <a:prstGeom prst="rect">
            <a:avLst/>
          </a:prstGeom>
          <a:noFill/>
        </p:spPr>
        <p:txBody>
          <a:bodyPr vert="horz" lIns="94947" tIns="47474" rIns="94947" bIns="47474" rtlCol="0">
            <a:spAutoFit/>
          </a:bodyPr>
          <a:lstStyle/>
          <a:p>
            <a:endParaRPr lang="en-US"/>
          </a:p>
        </p:txBody>
      </p:sp>
    </p:spTree>
    <p:extLst>
      <p:ext uri="{BB962C8B-B14F-4D97-AF65-F5344CB8AC3E}">
        <p14:creationId xmlns:p14="http://schemas.microsoft.com/office/powerpoint/2010/main" val="358708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Select your top three most important from the list below
https://www.polleverywhere.com/multiple_choice_polls/ThwbHuneWmu9ZcdAZ3KYD?display_state=instructions&amp;activity_state=opened&amp;state=opened&amp;flow=Engagement&amp;onscreen=persist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8BF5B588-DE17-4F5F-86A3-F334BC33C663}" type="slidenum">
              <a:rPr lang="en-US" smtClean="0"/>
              <a:t>28</a:t>
            </a:fld>
            <a:endParaRPr lang="en-US"/>
          </a:p>
        </p:txBody>
      </p:sp>
      <p:sp>
        <p:nvSpPr>
          <p:cNvPr id="5" name="TextBox 4">
            <a:extLst>
              <a:ext uri="{FF2B5EF4-FFF2-40B4-BE49-F238E27FC236}">
                <a16:creationId xmlns:a16="http://schemas.microsoft.com/office/drawing/2014/main" id="{4879D431-6AF0-A640-07E8-9AFA2E933EBF}"/>
              </a:ext>
            </a:extLst>
          </p:cNvPr>
          <p:cNvSpPr txBox="1"/>
          <p:nvPr/>
        </p:nvSpPr>
        <p:spPr>
          <a:xfrm>
            <a:off x="1" y="1"/>
            <a:ext cx="5279437" cy="383831"/>
          </a:xfrm>
          <a:prstGeom prst="rect">
            <a:avLst/>
          </a:prstGeom>
          <a:noFill/>
        </p:spPr>
        <p:txBody>
          <a:bodyPr vert="horz" lIns="94947" tIns="47474" rIns="94947" bIns="47474" rtlCol="0">
            <a:spAutoFit/>
          </a:bodyPr>
          <a:lstStyle/>
          <a:p>
            <a:endParaRPr lang="en-US"/>
          </a:p>
        </p:txBody>
      </p:sp>
    </p:spTree>
    <p:extLst>
      <p:ext uri="{BB962C8B-B14F-4D97-AF65-F5344CB8AC3E}">
        <p14:creationId xmlns:p14="http://schemas.microsoft.com/office/powerpoint/2010/main" val="1084056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Select your top three most important from the list below
https://www.polleverywhere.com/multiple_choice_polls/ThwbHuneWmu9ZcdAZ3KYD?display_state=chart&amp;activity_state=opened&amp;state=opened&amp;flow=Engagement&amp;onscreen=persist</a:t>
            </a:r>
          </a:p>
        </p:txBody>
      </p:sp>
      <p:sp>
        <p:nvSpPr>
          <p:cNvPr id="4" name="Slide Number Placeholder 3"/>
          <p:cNvSpPr>
            <a:spLocks noGrp="1"/>
          </p:cNvSpPr>
          <p:nvPr>
            <p:ph type="sldNum" sz="quarter" idx="5"/>
          </p:nvPr>
        </p:nvSpPr>
        <p:spPr/>
        <p:txBody>
          <a:bodyPr/>
          <a:lstStyle/>
          <a:p>
            <a:fld id="{8BF5B588-DE17-4F5F-86A3-F334BC33C663}" type="slidenum">
              <a:rPr lang="en-US" smtClean="0"/>
              <a:t>29</a:t>
            </a:fld>
            <a:endParaRPr lang="en-US"/>
          </a:p>
        </p:txBody>
      </p:sp>
      <p:sp>
        <p:nvSpPr>
          <p:cNvPr id="5" name="TextBox 4">
            <a:extLst>
              <a:ext uri="{FF2B5EF4-FFF2-40B4-BE49-F238E27FC236}">
                <a16:creationId xmlns:a16="http://schemas.microsoft.com/office/drawing/2014/main" id="{F89798E2-9D41-E9BA-A816-6B2761447CFD}"/>
              </a:ext>
            </a:extLst>
          </p:cNvPr>
          <p:cNvSpPr txBox="1"/>
          <p:nvPr/>
        </p:nvSpPr>
        <p:spPr>
          <a:xfrm>
            <a:off x="1" y="1"/>
            <a:ext cx="5279437" cy="383831"/>
          </a:xfrm>
          <a:prstGeom prst="rect">
            <a:avLst/>
          </a:prstGeom>
          <a:noFill/>
        </p:spPr>
        <p:txBody>
          <a:bodyPr vert="horz" lIns="94947" tIns="47474" rIns="94947" bIns="47474" rtlCol="0">
            <a:spAutoFit/>
          </a:bodyPr>
          <a:lstStyle/>
          <a:p>
            <a:endParaRPr lang="en-US"/>
          </a:p>
        </p:txBody>
      </p:sp>
    </p:spTree>
    <p:extLst>
      <p:ext uri="{BB962C8B-B14F-4D97-AF65-F5344CB8AC3E}">
        <p14:creationId xmlns:p14="http://schemas.microsoft.com/office/powerpoint/2010/main" val="417064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5B588-DE17-4F5F-86A3-F334BC33C663}" type="slidenum">
              <a:rPr lang="en-US" smtClean="0"/>
              <a:t>31</a:t>
            </a:fld>
            <a:endParaRPr lang="en-US"/>
          </a:p>
        </p:txBody>
      </p:sp>
    </p:spTree>
    <p:extLst>
      <p:ext uri="{BB962C8B-B14F-4D97-AF65-F5344CB8AC3E}">
        <p14:creationId xmlns:p14="http://schemas.microsoft.com/office/powerpoint/2010/main" val="920988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nativegov.org/a-guide-to-indigenous-land-acknowledgment/" TargetMode="External"/><Relationship Id="rId2" Type="http://schemas.openxmlformats.org/officeDocument/2006/relationships/hyperlink" Target="http://convention.myacpa.org/nashville2020/inclusion/land-acknowledgement/"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nativegov.org/a-guide-to-indigenous-land-acknowledgment/" TargetMode="External"/><Relationship Id="rId2" Type="http://schemas.openxmlformats.org/officeDocument/2006/relationships/hyperlink" Target="http://convention.myacpa.org/nashville2020/inclusion/land-acknowledgeme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nativegov.org/a-guide-to-indigenous-land-acknowledgment/" TargetMode="External"/><Relationship Id="rId2" Type="http://schemas.openxmlformats.org/officeDocument/2006/relationships/hyperlink" Target="http://convention.myacpa.org/nashville2020/inclusion/land-acknowledgement/"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nativegov.org/a-guide-to-indigenous-land-acknowledgment/" TargetMode="External"/><Relationship Id="rId2" Type="http://schemas.openxmlformats.org/officeDocument/2006/relationships/hyperlink" Target="http://convention.myacpa.org/nashville2020/inclusion/land-acknowledgement/"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nativegov.org/a-guide-to-indigenous-land-acknowledgment/" TargetMode="External"/><Relationship Id="rId2" Type="http://schemas.openxmlformats.org/officeDocument/2006/relationships/hyperlink" Target="http://convention.myacpa.org/nashville2020/inclusion/land-acknowledgement/"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00929"/>
            <a:ext cx="6400800" cy="2248834"/>
          </a:xfrm>
        </p:spPr>
        <p:txBody>
          <a:bodyPr anchor="t"/>
          <a:lstStyle>
            <a:lvl1pPr>
              <a:defRPr sz="4400" baseline="0"/>
            </a:lvl1pPr>
          </a:lstStyle>
          <a:p>
            <a:r>
              <a:rPr lang="en-US" dirty="0"/>
              <a:t>Title Goes Here</a:t>
            </a:r>
            <a:br>
              <a:rPr lang="en-US" dirty="0"/>
            </a:br>
            <a:endParaRPr lang="en-US" dirty="0"/>
          </a:p>
        </p:txBody>
      </p:sp>
      <p:sp>
        <p:nvSpPr>
          <p:cNvPr id="3" name="Subtitle 2"/>
          <p:cNvSpPr>
            <a:spLocks noGrp="1"/>
          </p:cNvSpPr>
          <p:nvPr>
            <p:ph type="subTitle" idx="1" hasCustomPrompt="1"/>
          </p:nvPr>
        </p:nvSpPr>
        <p:spPr>
          <a:xfrm>
            <a:off x="685802" y="5957073"/>
            <a:ext cx="3886199" cy="418431"/>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Rectangle 6"/>
          <p:cNvSpPr/>
          <p:nvPr/>
        </p:nvSpPr>
        <p:spPr>
          <a:xfrm>
            <a:off x="0" y="3"/>
            <a:ext cx="9144000" cy="92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21" name="Picture 5" descr="C:\Users\ecnelson.AGNEWBECK\Desktop\Remote N Drive\AB Admin\Marketing\Analysis\Formal_Review_Oct2012\AB_logo&amp;tagline_horz.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90241" y="5961048"/>
            <a:ext cx="3709988" cy="35718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0" y="6439572"/>
            <a:ext cx="9144000" cy="4184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nvGrpSpPr>
          <p:cNvPr id="6" name="Group 5"/>
          <p:cNvGrpSpPr/>
          <p:nvPr userDrawn="1"/>
        </p:nvGrpSpPr>
        <p:grpSpPr>
          <a:xfrm>
            <a:off x="5667449" y="1165529"/>
            <a:ext cx="5273416" cy="4526945"/>
            <a:chOff x="5658656" y="1371600"/>
            <a:chExt cx="5273416" cy="4526945"/>
          </a:xfrm>
        </p:grpSpPr>
        <p:grpSp>
          <p:nvGrpSpPr>
            <p:cNvPr id="16" name="Group 15"/>
            <p:cNvGrpSpPr/>
            <p:nvPr/>
          </p:nvGrpSpPr>
          <p:grpSpPr>
            <a:xfrm>
              <a:off x="5658656" y="1371600"/>
              <a:ext cx="5273416" cy="4526945"/>
              <a:chOff x="5658655" y="762000"/>
              <a:chExt cx="4704545" cy="4038600"/>
            </a:xfrm>
          </p:grpSpPr>
          <p:sp>
            <p:nvSpPr>
              <p:cNvPr id="17" name="Oval 16"/>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Oval 17"/>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Oval 19"/>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3" name="Group 22"/>
            <p:cNvGrpSpPr/>
            <p:nvPr userDrawn="1"/>
          </p:nvGrpSpPr>
          <p:grpSpPr>
            <a:xfrm>
              <a:off x="5658656" y="1542428"/>
              <a:ext cx="5017174" cy="4270703"/>
              <a:chOff x="5658655" y="914400"/>
              <a:chExt cx="4475945" cy="3810000"/>
            </a:xfrm>
          </p:grpSpPr>
          <p:sp>
            <p:nvSpPr>
              <p:cNvPr id="25" name="Oval 24"/>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Oval 26"/>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5" name="Text Placeholder 4">
            <a:extLst>
              <a:ext uri="{FF2B5EF4-FFF2-40B4-BE49-F238E27FC236}">
                <a16:creationId xmlns:a16="http://schemas.microsoft.com/office/drawing/2014/main" id="{0EA36C35-78AE-48A5-81B4-FE59F8681806}"/>
              </a:ext>
            </a:extLst>
          </p:cNvPr>
          <p:cNvSpPr>
            <a:spLocks noGrp="1"/>
          </p:cNvSpPr>
          <p:nvPr>
            <p:ph type="body" sz="quarter" idx="10" hasCustomPrompt="1"/>
          </p:nvPr>
        </p:nvSpPr>
        <p:spPr>
          <a:xfrm>
            <a:off x="685801" y="4506250"/>
            <a:ext cx="2663825" cy="792163"/>
          </a:xfrm>
        </p:spPr>
        <p:txBody>
          <a:bodyPr>
            <a:normAutofit/>
          </a:bodyPr>
          <a:lstStyle>
            <a:lvl1pPr>
              <a:defRPr sz="1600"/>
            </a:lvl1pPr>
            <a:lvl5pPr>
              <a:defRPr/>
            </a:lvl5pPr>
          </a:lstStyle>
          <a:p>
            <a:pPr lvl="0"/>
            <a:r>
              <a:rPr lang="en-US" dirty="0"/>
              <a:t>Presenter Name(s)</a:t>
            </a:r>
          </a:p>
        </p:txBody>
      </p:sp>
      <p:sp>
        <p:nvSpPr>
          <p:cNvPr id="9" name="Text Placeholder 8">
            <a:extLst>
              <a:ext uri="{FF2B5EF4-FFF2-40B4-BE49-F238E27FC236}">
                <a16:creationId xmlns:a16="http://schemas.microsoft.com/office/drawing/2014/main" id="{488F30A7-3C2C-4CF1-BE22-85DCE2DEBF50}"/>
              </a:ext>
            </a:extLst>
          </p:cNvPr>
          <p:cNvSpPr>
            <a:spLocks noGrp="1"/>
          </p:cNvSpPr>
          <p:nvPr>
            <p:ph type="body" sz="quarter" idx="11" hasCustomPrompt="1"/>
          </p:nvPr>
        </p:nvSpPr>
        <p:spPr>
          <a:xfrm>
            <a:off x="685800" y="5315998"/>
            <a:ext cx="3886200" cy="641075"/>
          </a:xfrm>
        </p:spPr>
        <p:txBody>
          <a:bodyPr>
            <a:normAutofit/>
          </a:bodyPr>
          <a:lstStyle>
            <a:lvl1pPr>
              <a:defRPr sz="1600"/>
            </a:lvl1pPr>
          </a:lstStyle>
          <a:p>
            <a:pPr lvl="0"/>
            <a:r>
              <a:rPr lang="en-US" dirty="0"/>
              <a:t>Prepared for:</a:t>
            </a:r>
            <a:br>
              <a:rPr lang="en-US" dirty="0"/>
            </a:br>
            <a:r>
              <a:rPr lang="en-US" dirty="0"/>
              <a:t>Client Name</a:t>
            </a:r>
          </a:p>
        </p:txBody>
      </p:sp>
    </p:spTree>
    <p:extLst>
      <p:ext uri="{BB962C8B-B14F-4D97-AF65-F5344CB8AC3E}">
        <p14:creationId xmlns:p14="http://schemas.microsoft.com/office/powerpoint/2010/main" val="327212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FD2D68-E6BB-48E5-BFD2-3A9D71463EC2}"/>
              </a:ext>
            </a:extLst>
          </p:cNvPr>
          <p:cNvSpPr/>
          <p:nvPr userDrawn="1"/>
        </p:nvSpPr>
        <p:spPr>
          <a:xfrm>
            <a:off x="1" y="79132"/>
            <a:ext cx="9143999" cy="110805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lvl1pPr>
              <a:defRPr/>
            </a:lvl1pPr>
          </a:lstStyle>
          <a:p>
            <a:r>
              <a:rPr lang="en-US" dirty="0"/>
              <a:t>Click to add text</a:t>
            </a:r>
          </a:p>
        </p:txBody>
      </p:sp>
      <p:sp>
        <p:nvSpPr>
          <p:cNvPr id="4" name="Footer Placeholder 3">
            <a:extLst>
              <a:ext uri="{FF2B5EF4-FFF2-40B4-BE49-F238E27FC236}">
                <a16:creationId xmlns:a16="http://schemas.microsoft.com/office/drawing/2014/main" id="{3B10EB9C-6DFE-440C-AFB1-76088EE7D372}"/>
              </a:ext>
            </a:extLst>
          </p:cNvPr>
          <p:cNvSpPr>
            <a:spLocks noGrp="1"/>
          </p:cNvSpPr>
          <p:nvPr>
            <p:ph type="ftr" sz="quarter" idx="10"/>
          </p:nvPr>
        </p:nvSpPr>
        <p:spPr/>
        <p:txBody>
          <a:bodyPr/>
          <a:lstStyle/>
          <a:p>
            <a:r>
              <a:rPr lang="en-US" dirty="0"/>
              <a:t>Agnew::Beck     </a:t>
            </a:r>
          </a:p>
        </p:txBody>
      </p:sp>
      <p:sp>
        <p:nvSpPr>
          <p:cNvPr id="5" name="Slide Number Placeholder 4">
            <a:extLst>
              <a:ext uri="{FF2B5EF4-FFF2-40B4-BE49-F238E27FC236}">
                <a16:creationId xmlns:a16="http://schemas.microsoft.com/office/drawing/2014/main" id="{E34A0D81-E376-46B7-85DE-FCE8FB6EAE70}"/>
              </a:ext>
            </a:extLst>
          </p:cNvPr>
          <p:cNvSpPr>
            <a:spLocks noGrp="1"/>
          </p:cNvSpPr>
          <p:nvPr>
            <p:ph type="sldNum" sz="quarter" idx="11"/>
          </p:nvPr>
        </p:nvSpPr>
        <p:spPr/>
        <p:txBody>
          <a:bodyPr/>
          <a:lstStyle/>
          <a:p>
            <a:fld id="{04065135-979E-4F69-87AD-40192FE51752}" type="slidenum">
              <a:rPr lang="en-US" smtClean="0"/>
              <a:pPr/>
              <a:t>‹#›</a:t>
            </a:fld>
            <a:endParaRPr lang="en-US" dirty="0"/>
          </a:p>
        </p:txBody>
      </p:sp>
    </p:spTree>
    <p:extLst>
      <p:ext uri="{BB962C8B-B14F-4D97-AF65-F5344CB8AC3E}">
        <p14:creationId xmlns:p14="http://schemas.microsoft.com/office/powerpoint/2010/main" val="609346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3EDC3B-6733-48AA-8437-DB392339B3B3}"/>
              </a:ext>
            </a:extLst>
          </p:cNvPr>
          <p:cNvSpPr/>
          <p:nvPr userDrawn="1"/>
        </p:nvSpPr>
        <p:spPr>
          <a:xfrm>
            <a:off x="1" y="79132"/>
            <a:ext cx="9143999" cy="110805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lvl1pPr>
              <a:defRPr/>
            </a:lvl1pPr>
          </a:lstStyle>
          <a:p>
            <a:r>
              <a:rPr lang="en-US" dirty="0"/>
              <a:t>Click to add text</a:t>
            </a:r>
          </a:p>
        </p:txBody>
      </p:sp>
      <p:sp>
        <p:nvSpPr>
          <p:cNvPr id="3" name="Text Placeholder 2"/>
          <p:cNvSpPr>
            <a:spLocks noGrp="1"/>
          </p:cNvSpPr>
          <p:nvPr>
            <p:ph type="body" idx="1"/>
          </p:nvPr>
        </p:nvSpPr>
        <p:spPr>
          <a:xfrm>
            <a:off x="457200" y="1296367"/>
            <a:ext cx="4040188" cy="878508"/>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296367"/>
            <a:ext cx="4041775" cy="878508"/>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640CFD2A-FD7A-47D3-AF68-3FCB3CF7E764}"/>
              </a:ext>
            </a:extLst>
          </p:cNvPr>
          <p:cNvSpPr>
            <a:spLocks noGrp="1"/>
          </p:cNvSpPr>
          <p:nvPr>
            <p:ph type="ftr" sz="quarter" idx="10"/>
          </p:nvPr>
        </p:nvSpPr>
        <p:spPr/>
        <p:txBody>
          <a:bodyPr/>
          <a:lstStyle/>
          <a:p>
            <a:r>
              <a:rPr lang="en-US" dirty="0"/>
              <a:t>Agnew::Beck     </a:t>
            </a:r>
          </a:p>
        </p:txBody>
      </p:sp>
      <p:sp>
        <p:nvSpPr>
          <p:cNvPr id="9" name="Slide Number Placeholder 8">
            <a:extLst>
              <a:ext uri="{FF2B5EF4-FFF2-40B4-BE49-F238E27FC236}">
                <a16:creationId xmlns:a16="http://schemas.microsoft.com/office/drawing/2014/main" id="{72C63D46-E175-49F9-8213-ADB9ADD40997}"/>
              </a:ext>
            </a:extLst>
          </p:cNvPr>
          <p:cNvSpPr>
            <a:spLocks noGrp="1"/>
          </p:cNvSpPr>
          <p:nvPr>
            <p:ph type="sldNum" sz="quarter" idx="11"/>
          </p:nvPr>
        </p:nvSpPr>
        <p:spPr/>
        <p:txBody>
          <a:bodyPr/>
          <a:lstStyle/>
          <a:p>
            <a:fld id="{04065135-979E-4F69-87AD-40192FE51752}" type="slidenum">
              <a:rPr lang="en-US" smtClean="0"/>
              <a:pPr/>
              <a:t>‹#›</a:t>
            </a:fld>
            <a:endParaRPr lang="en-US" dirty="0"/>
          </a:p>
        </p:txBody>
      </p:sp>
    </p:spTree>
    <p:extLst>
      <p:ext uri="{BB962C8B-B14F-4D97-AF65-F5344CB8AC3E}">
        <p14:creationId xmlns:p14="http://schemas.microsoft.com/office/powerpoint/2010/main" val="2124251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Comparison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24B7D7-BDEB-496C-A9CC-99364D552A58}"/>
              </a:ext>
            </a:extLst>
          </p:cNvPr>
          <p:cNvSpPr/>
          <p:nvPr userDrawn="1"/>
        </p:nvSpPr>
        <p:spPr>
          <a:xfrm>
            <a:off x="1" y="79132"/>
            <a:ext cx="9143999" cy="110805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lvl1pPr>
              <a:defRPr/>
            </a:lvl1pPr>
          </a:lstStyle>
          <a:p>
            <a:r>
              <a:rPr lang="en-US" dirty="0"/>
              <a:t>Click to add text</a:t>
            </a:r>
          </a:p>
        </p:txBody>
      </p:sp>
      <p:sp>
        <p:nvSpPr>
          <p:cNvPr id="3" name="Content Placeholder 2"/>
          <p:cNvSpPr>
            <a:spLocks noGrp="1"/>
          </p:cNvSpPr>
          <p:nvPr>
            <p:ph sz="half" idx="1"/>
          </p:nvPr>
        </p:nvSpPr>
        <p:spPr>
          <a:xfrm>
            <a:off x="457200" y="1310056"/>
            <a:ext cx="4038600" cy="47904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10056"/>
            <a:ext cx="4038600" cy="47904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BB59F0-67CA-46F2-9B36-A23FD8991CAF}"/>
              </a:ext>
            </a:extLst>
          </p:cNvPr>
          <p:cNvSpPr>
            <a:spLocks noGrp="1"/>
          </p:cNvSpPr>
          <p:nvPr>
            <p:ph type="ftr" sz="quarter" idx="10"/>
          </p:nvPr>
        </p:nvSpPr>
        <p:spPr/>
        <p:txBody>
          <a:bodyPr/>
          <a:lstStyle/>
          <a:p>
            <a:r>
              <a:rPr lang="en-US" dirty="0"/>
              <a:t>Agnew::Beck     </a:t>
            </a:r>
          </a:p>
        </p:txBody>
      </p:sp>
      <p:sp>
        <p:nvSpPr>
          <p:cNvPr id="6" name="Slide Number Placeholder 5">
            <a:extLst>
              <a:ext uri="{FF2B5EF4-FFF2-40B4-BE49-F238E27FC236}">
                <a16:creationId xmlns:a16="http://schemas.microsoft.com/office/drawing/2014/main" id="{8CF71933-2137-4A5C-AC6F-AF0E922679F6}"/>
              </a:ext>
            </a:extLst>
          </p:cNvPr>
          <p:cNvSpPr>
            <a:spLocks noGrp="1"/>
          </p:cNvSpPr>
          <p:nvPr>
            <p:ph type="sldNum" sz="quarter" idx="11"/>
          </p:nvPr>
        </p:nvSpPr>
        <p:spPr/>
        <p:txBody>
          <a:bodyPr/>
          <a:lstStyle/>
          <a:p>
            <a:fld id="{04065135-979E-4F69-87AD-40192FE51752}" type="slidenum">
              <a:rPr lang="en-US" smtClean="0"/>
              <a:pPr/>
              <a:t>‹#›</a:t>
            </a:fld>
            <a:endParaRPr lang="en-US" dirty="0"/>
          </a:p>
        </p:txBody>
      </p:sp>
    </p:spTree>
    <p:extLst>
      <p:ext uri="{BB962C8B-B14F-4D97-AF65-F5344CB8AC3E}">
        <p14:creationId xmlns:p14="http://schemas.microsoft.com/office/powerpoint/2010/main" val="185677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ases/Ideas w/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E7FF5C-BAB8-4C66-9B7C-99838789E952}"/>
              </a:ext>
            </a:extLst>
          </p:cNvPr>
          <p:cNvSpPr/>
          <p:nvPr userDrawn="1"/>
        </p:nvSpPr>
        <p:spPr>
          <a:xfrm>
            <a:off x="1" y="79132"/>
            <a:ext cx="9143999" cy="110805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16ED27F-0CB1-4C11-9727-A92374B9C58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45EC400-4FA6-49ED-A46A-1D73FEAE852F}"/>
              </a:ext>
            </a:extLst>
          </p:cNvPr>
          <p:cNvSpPr>
            <a:spLocks noGrp="1"/>
          </p:cNvSpPr>
          <p:nvPr>
            <p:ph type="sldNum" sz="quarter" idx="10"/>
          </p:nvPr>
        </p:nvSpPr>
        <p:spPr/>
        <p:txBody>
          <a:bodyPr/>
          <a:lstStyle/>
          <a:p>
            <a:fld id="{04065135-979E-4F69-87AD-40192FE51752}" type="slidenum">
              <a:rPr lang="en-US" smtClean="0"/>
              <a:pPr/>
              <a:t>‹#›</a:t>
            </a:fld>
            <a:endParaRPr lang="en-US" dirty="0"/>
          </a:p>
        </p:txBody>
      </p:sp>
      <p:sp>
        <p:nvSpPr>
          <p:cNvPr id="4" name="Footer Placeholder 3">
            <a:extLst>
              <a:ext uri="{FF2B5EF4-FFF2-40B4-BE49-F238E27FC236}">
                <a16:creationId xmlns:a16="http://schemas.microsoft.com/office/drawing/2014/main" id="{0D77F781-E982-48DF-B88E-8FB29D2703FF}"/>
              </a:ext>
            </a:extLst>
          </p:cNvPr>
          <p:cNvSpPr>
            <a:spLocks noGrp="1"/>
          </p:cNvSpPr>
          <p:nvPr>
            <p:ph type="ftr" sz="quarter" idx="11"/>
          </p:nvPr>
        </p:nvSpPr>
        <p:spPr/>
        <p:txBody>
          <a:bodyPr/>
          <a:lstStyle/>
          <a:p>
            <a:r>
              <a:rPr lang="en-US" dirty="0"/>
              <a:t>Agnew::Beck     </a:t>
            </a:r>
          </a:p>
        </p:txBody>
      </p:sp>
      <p:sp>
        <p:nvSpPr>
          <p:cNvPr id="18" name="Text Placeholder 17">
            <a:extLst>
              <a:ext uri="{FF2B5EF4-FFF2-40B4-BE49-F238E27FC236}">
                <a16:creationId xmlns:a16="http://schemas.microsoft.com/office/drawing/2014/main" id="{6228CC01-E89B-44F2-90A2-C43C7D01FC24}"/>
              </a:ext>
            </a:extLst>
          </p:cNvPr>
          <p:cNvSpPr>
            <a:spLocks noGrp="1"/>
          </p:cNvSpPr>
          <p:nvPr>
            <p:ph type="body" sz="quarter" idx="12" hasCustomPrompt="1"/>
          </p:nvPr>
        </p:nvSpPr>
        <p:spPr>
          <a:xfrm>
            <a:off x="1890713" y="1274763"/>
            <a:ext cx="6810375" cy="1380514"/>
          </a:xfrm>
        </p:spPr>
        <p:txBody>
          <a:bodyPr/>
          <a:lstStyle>
            <a:lvl1pPr>
              <a:defRPr/>
            </a:lvl1pPr>
            <a:lvl2pPr marL="457200" indent="0">
              <a:buNone/>
              <a:defRPr sz="2000"/>
            </a:lvl2pPr>
          </a:lstStyle>
          <a:p>
            <a:pPr lvl="0"/>
            <a:r>
              <a:rPr lang="en-US" dirty="0"/>
              <a:t>Step</a:t>
            </a:r>
          </a:p>
        </p:txBody>
      </p:sp>
      <p:sp>
        <p:nvSpPr>
          <p:cNvPr id="19" name="Text Placeholder 17">
            <a:extLst>
              <a:ext uri="{FF2B5EF4-FFF2-40B4-BE49-F238E27FC236}">
                <a16:creationId xmlns:a16="http://schemas.microsoft.com/office/drawing/2014/main" id="{497B419B-EDE1-491D-8DB5-8257BDB5793F}"/>
              </a:ext>
            </a:extLst>
          </p:cNvPr>
          <p:cNvSpPr>
            <a:spLocks noGrp="1"/>
          </p:cNvSpPr>
          <p:nvPr>
            <p:ph type="body" sz="quarter" idx="13" hasCustomPrompt="1"/>
          </p:nvPr>
        </p:nvSpPr>
        <p:spPr>
          <a:xfrm>
            <a:off x="1890713" y="2954164"/>
            <a:ext cx="6810375" cy="1380514"/>
          </a:xfrm>
        </p:spPr>
        <p:txBody>
          <a:bodyPr/>
          <a:lstStyle>
            <a:lvl1pPr>
              <a:defRPr/>
            </a:lvl1pPr>
            <a:lvl2pPr>
              <a:defRPr sz="2000"/>
            </a:lvl2pPr>
          </a:lstStyle>
          <a:p>
            <a:pPr lvl="0"/>
            <a:r>
              <a:rPr lang="en-US" dirty="0"/>
              <a:t>Step</a:t>
            </a:r>
          </a:p>
        </p:txBody>
      </p:sp>
      <p:sp>
        <p:nvSpPr>
          <p:cNvPr id="20" name="Text Placeholder 17">
            <a:extLst>
              <a:ext uri="{FF2B5EF4-FFF2-40B4-BE49-F238E27FC236}">
                <a16:creationId xmlns:a16="http://schemas.microsoft.com/office/drawing/2014/main" id="{592A3026-91F3-4333-8AB6-2705BEF24D83}"/>
              </a:ext>
            </a:extLst>
          </p:cNvPr>
          <p:cNvSpPr>
            <a:spLocks noGrp="1"/>
          </p:cNvSpPr>
          <p:nvPr>
            <p:ph type="body" sz="quarter" idx="14" hasCustomPrompt="1"/>
          </p:nvPr>
        </p:nvSpPr>
        <p:spPr>
          <a:xfrm>
            <a:off x="1886141" y="4633565"/>
            <a:ext cx="6810375" cy="1380514"/>
          </a:xfrm>
        </p:spPr>
        <p:txBody>
          <a:bodyPr/>
          <a:lstStyle>
            <a:lvl1pPr>
              <a:defRPr/>
            </a:lvl1pPr>
            <a:lvl2pPr marL="457200" indent="0">
              <a:buNone/>
              <a:defRPr sz="2000"/>
            </a:lvl2pPr>
          </a:lstStyle>
          <a:p>
            <a:pPr lvl="0"/>
            <a:r>
              <a:rPr lang="en-US" dirty="0"/>
              <a:t>Step</a:t>
            </a:r>
          </a:p>
        </p:txBody>
      </p:sp>
    </p:spTree>
    <p:extLst>
      <p:ext uri="{BB962C8B-B14F-4D97-AF65-F5344CB8AC3E}">
        <p14:creationId xmlns:p14="http://schemas.microsoft.com/office/powerpoint/2010/main" val="136647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08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ith Sourc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7F8871-27EE-46A0-9E02-FD6C928118BA}"/>
              </a:ext>
            </a:extLst>
          </p:cNvPr>
          <p:cNvSpPr>
            <a:spLocks noGrp="1"/>
          </p:cNvSpPr>
          <p:nvPr>
            <p:ph type="body" sz="quarter" idx="10" hasCustomPrompt="1"/>
          </p:nvPr>
        </p:nvSpPr>
        <p:spPr>
          <a:xfrm>
            <a:off x="477838" y="6461309"/>
            <a:ext cx="6475412" cy="189537"/>
          </a:xfrm>
        </p:spPr>
        <p:txBody>
          <a:bodyPr anchor="ctr">
            <a:noAutofit/>
          </a:bodyPr>
          <a:lstStyle>
            <a:lvl1pPr algn="l">
              <a:defRPr sz="1050">
                <a:solidFill>
                  <a:schemeClr val="tx1"/>
                </a:solidFill>
              </a:defRPr>
            </a:lvl1pPr>
            <a:lvl2pPr marL="457200" indent="0">
              <a:buNone/>
              <a:defRPr/>
            </a:lvl2pPr>
            <a:lvl5pPr marL="1828800" indent="0">
              <a:buNone/>
              <a:defRPr/>
            </a:lvl5pPr>
          </a:lstStyle>
          <a:p>
            <a:pPr lvl="0"/>
            <a:r>
              <a:rPr lang="en-US" dirty="0"/>
              <a:t>Source:</a:t>
            </a:r>
          </a:p>
        </p:txBody>
      </p:sp>
      <p:sp>
        <p:nvSpPr>
          <p:cNvPr id="2" name="Footer Placeholder 1">
            <a:extLst>
              <a:ext uri="{FF2B5EF4-FFF2-40B4-BE49-F238E27FC236}">
                <a16:creationId xmlns:a16="http://schemas.microsoft.com/office/drawing/2014/main" id="{B5F3ABFD-A462-4997-85BC-BF4AAA6952A0}"/>
              </a:ext>
            </a:extLst>
          </p:cNvPr>
          <p:cNvSpPr>
            <a:spLocks noGrp="1"/>
          </p:cNvSpPr>
          <p:nvPr>
            <p:ph type="ftr" sz="quarter" idx="11"/>
          </p:nvPr>
        </p:nvSpPr>
        <p:spPr>
          <a:xfrm>
            <a:off x="4376420" y="6461310"/>
            <a:ext cx="3853179" cy="189537"/>
          </a:xfrm>
        </p:spPr>
        <p:txBody>
          <a:bodyPr/>
          <a:lstStyle/>
          <a:p>
            <a:r>
              <a:rPr lang="en-US" dirty="0"/>
              <a:t>Agnew::Beck     </a:t>
            </a:r>
          </a:p>
        </p:txBody>
      </p:sp>
      <p:sp>
        <p:nvSpPr>
          <p:cNvPr id="4" name="Slide Number Placeholder 3">
            <a:extLst>
              <a:ext uri="{FF2B5EF4-FFF2-40B4-BE49-F238E27FC236}">
                <a16:creationId xmlns:a16="http://schemas.microsoft.com/office/drawing/2014/main" id="{AA528A13-00D7-43DB-9B06-2FD5148F5CA7}"/>
              </a:ext>
            </a:extLst>
          </p:cNvPr>
          <p:cNvSpPr>
            <a:spLocks noGrp="1"/>
          </p:cNvSpPr>
          <p:nvPr>
            <p:ph type="sldNum" sz="quarter" idx="12"/>
          </p:nvPr>
        </p:nvSpPr>
        <p:spPr/>
        <p:txBody>
          <a:bodyPr/>
          <a:lstStyle/>
          <a:p>
            <a:fld id="{04065135-979E-4F69-87AD-40192FE51752}" type="slidenum">
              <a:rPr lang="en-US" smtClean="0"/>
              <a:pPr/>
              <a:t>‹#›</a:t>
            </a:fld>
            <a:endParaRPr lang="en-US" dirty="0"/>
          </a:p>
        </p:txBody>
      </p:sp>
    </p:spTree>
    <p:extLst>
      <p:ext uri="{BB962C8B-B14F-4D97-AF65-F5344CB8AC3E}">
        <p14:creationId xmlns:p14="http://schemas.microsoft.com/office/powerpoint/2010/main" val="4050183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scree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AFCA35-41D0-4786-B24F-2C5D51189060}"/>
              </a:ext>
            </a:extLst>
          </p:cNvPr>
          <p:cNvSpPr>
            <a:spLocks noGrp="1"/>
          </p:cNvSpPr>
          <p:nvPr>
            <p:ph type="pic" sz="quarter" idx="10"/>
          </p:nvPr>
        </p:nvSpPr>
        <p:spPr>
          <a:xfrm>
            <a:off x="0" y="0"/>
            <a:ext cx="9144000" cy="6858000"/>
          </a:xfrm>
        </p:spPr>
        <p:txBody>
          <a:bodyPr/>
          <a:lstStyle/>
          <a:p>
            <a:r>
              <a:rPr lang="en-US"/>
              <a:t>Click icon to add picture</a:t>
            </a:r>
          </a:p>
        </p:txBody>
      </p:sp>
      <p:sp>
        <p:nvSpPr>
          <p:cNvPr id="5" name="Text Placeholder 4">
            <a:extLst>
              <a:ext uri="{FF2B5EF4-FFF2-40B4-BE49-F238E27FC236}">
                <a16:creationId xmlns:a16="http://schemas.microsoft.com/office/drawing/2014/main" id="{B3DD5A5B-6B97-4B35-941A-8164A290FEBC}"/>
              </a:ext>
            </a:extLst>
          </p:cNvPr>
          <p:cNvSpPr>
            <a:spLocks noGrp="1"/>
          </p:cNvSpPr>
          <p:nvPr>
            <p:ph type="body" sz="quarter" idx="11"/>
          </p:nvPr>
        </p:nvSpPr>
        <p:spPr>
          <a:xfrm>
            <a:off x="810229" y="1632734"/>
            <a:ext cx="4814888" cy="1376362"/>
          </a:xfrm>
        </p:spPr>
        <p:txBody>
          <a:bodyPr/>
          <a:lstStyle/>
          <a:p>
            <a:pPr lvl="0"/>
            <a:r>
              <a:rPr lang="en-US"/>
              <a:t>Click to edit Master text styles</a:t>
            </a:r>
          </a:p>
        </p:txBody>
      </p:sp>
    </p:spTree>
    <p:extLst>
      <p:ext uri="{BB962C8B-B14F-4D97-AF65-F5344CB8AC3E}">
        <p14:creationId xmlns:p14="http://schemas.microsoft.com/office/powerpoint/2010/main" val="1685483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592FD07-FE06-456F-AB82-0C7FA14FA71F}"/>
              </a:ext>
            </a:extLst>
          </p:cNvPr>
          <p:cNvSpPr>
            <a:spLocks noGrp="1"/>
          </p:cNvSpPr>
          <p:nvPr>
            <p:ph type="body" sz="quarter" idx="12" hasCustomPrompt="1"/>
          </p:nvPr>
        </p:nvSpPr>
        <p:spPr>
          <a:xfrm>
            <a:off x="2242039" y="1801813"/>
            <a:ext cx="6459050" cy="3948356"/>
          </a:xfrm>
        </p:spPr>
        <p:txBody>
          <a:bodyPr>
            <a:normAutofit/>
          </a:bodyPr>
          <a:lstStyle>
            <a:lvl1pPr>
              <a:defRPr sz="3600" i="1">
                <a:solidFill>
                  <a:schemeClr val="bg1"/>
                </a:solidFill>
              </a:defRPr>
            </a:lvl1pPr>
          </a:lstStyle>
          <a:p>
            <a:pPr lvl="0"/>
            <a:r>
              <a:rPr lang="en-US" dirty="0"/>
              <a:t>“Insert quote or key takeaway here”</a:t>
            </a:r>
          </a:p>
        </p:txBody>
      </p:sp>
      <p:sp>
        <p:nvSpPr>
          <p:cNvPr id="7" name="Title 6">
            <a:extLst>
              <a:ext uri="{FF2B5EF4-FFF2-40B4-BE49-F238E27FC236}">
                <a16:creationId xmlns:a16="http://schemas.microsoft.com/office/drawing/2014/main" id="{72B17DEB-6667-4DCB-91FC-83978035B02C}"/>
              </a:ext>
            </a:extLst>
          </p:cNvPr>
          <p:cNvSpPr>
            <a:spLocks noGrp="1"/>
          </p:cNvSpPr>
          <p:nvPr>
            <p:ph type="title" hasCustomPrompt="1"/>
          </p:nvPr>
        </p:nvSpPr>
        <p:spPr/>
        <p:txBody>
          <a:bodyPr>
            <a:normAutofit/>
          </a:bodyPr>
          <a:lstStyle>
            <a:lvl1pPr>
              <a:defRPr sz="2000">
                <a:solidFill>
                  <a:schemeClr val="bg1"/>
                </a:solidFill>
              </a:defRPr>
            </a:lvl1pPr>
          </a:lstStyle>
          <a:p>
            <a:r>
              <a:rPr lang="en-US" dirty="0"/>
              <a:t>Quote or Key Takeaway</a:t>
            </a:r>
          </a:p>
        </p:txBody>
      </p:sp>
    </p:spTree>
    <p:extLst>
      <p:ext uri="{BB962C8B-B14F-4D97-AF65-F5344CB8AC3E}">
        <p14:creationId xmlns:p14="http://schemas.microsoft.com/office/powerpoint/2010/main" val="3595697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tes">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533A-651B-4636-A8C1-7C6007774DA2}"/>
              </a:ext>
            </a:extLst>
          </p:cNvPr>
          <p:cNvSpPr>
            <a:spLocks noGrp="1"/>
          </p:cNvSpPr>
          <p:nvPr>
            <p:ph type="title" hasCustomPrompt="1"/>
          </p:nvPr>
        </p:nvSpPr>
        <p:spPr>
          <a:xfrm>
            <a:off x="470850" y="274642"/>
            <a:ext cx="8229600" cy="719135"/>
          </a:xfrm>
        </p:spPr>
        <p:txBody>
          <a:bodyPr>
            <a:normAutofit/>
          </a:bodyPr>
          <a:lstStyle>
            <a:lvl1pPr>
              <a:defRPr sz="2800">
                <a:solidFill>
                  <a:schemeClr val="bg1"/>
                </a:solidFill>
              </a:defRPr>
            </a:lvl1pPr>
          </a:lstStyle>
          <a:p>
            <a:r>
              <a:rPr lang="en-US" dirty="0"/>
              <a:t>NOTES</a:t>
            </a:r>
          </a:p>
        </p:txBody>
      </p:sp>
      <p:sp>
        <p:nvSpPr>
          <p:cNvPr id="3" name="Slide Number Placeholder 2">
            <a:extLst>
              <a:ext uri="{FF2B5EF4-FFF2-40B4-BE49-F238E27FC236}">
                <a16:creationId xmlns:a16="http://schemas.microsoft.com/office/drawing/2014/main" id="{5241065F-16D4-424B-A31D-7DB2B723FAEE}"/>
              </a:ext>
            </a:extLst>
          </p:cNvPr>
          <p:cNvSpPr>
            <a:spLocks noGrp="1"/>
          </p:cNvSpPr>
          <p:nvPr>
            <p:ph type="sldNum" sz="quarter" idx="10"/>
          </p:nvPr>
        </p:nvSpPr>
        <p:spPr/>
        <p:txBody>
          <a:bodyPr/>
          <a:lstStyle>
            <a:lvl1pPr>
              <a:defRPr>
                <a:solidFill>
                  <a:schemeClr val="bg1"/>
                </a:solidFill>
              </a:defRPr>
            </a:lvl1pPr>
          </a:lstStyle>
          <a:p>
            <a:fld id="{04065135-979E-4F69-87AD-40192FE51752}" type="slidenum">
              <a:rPr lang="en-US" smtClean="0"/>
              <a:pPr/>
              <a:t>‹#›</a:t>
            </a:fld>
            <a:endParaRPr lang="en-US"/>
          </a:p>
        </p:txBody>
      </p:sp>
      <p:sp>
        <p:nvSpPr>
          <p:cNvPr id="4" name="Footer Placeholder 3">
            <a:extLst>
              <a:ext uri="{FF2B5EF4-FFF2-40B4-BE49-F238E27FC236}">
                <a16:creationId xmlns:a16="http://schemas.microsoft.com/office/drawing/2014/main" id="{4D8FFF0E-D141-4BD4-ACAE-55BFE71A2455}"/>
              </a:ext>
            </a:extLst>
          </p:cNvPr>
          <p:cNvSpPr>
            <a:spLocks noGrp="1"/>
          </p:cNvSpPr>
          <p:nvPr>
            <p:ph type="ftr" sz="quarter" idx="11"/>
          </p:nvPr>
        </p:nvSpPr>
        <p:spPr/>
        <p:txBody>
          <a:bodyPr/>
          <a:lstStyle>
            <a:lvl1pPr>
              <a:defRPr>
                <a:solidFill>
                  <a:schemeClr val="bg1"/>
                </a:solidFill>
              </a:defRPr>
            </a:lvl1pPr>
          </a:lstStyle>
          <a:p>
            <a:r>
              <a:rPr lang="en-US" dirty="0"/>
              <a:t>Agnew::Beck    </a:t>
            </a:r>
          </a:p>
        </p:txBody>
      </p:sp>
      <p:sp>
        <p:nvSpPr>
          <p:cNvPr id="6" name="Text Placeholder 5">
            <a:extLst>
              <a:ext uri="{FF2B5EF4-FFF2-40B4-BE49-F238E27FC236}">
                <a16:creationId xmlns:a16="http://schemas.microsoft.com/office/drawing/2014/main" id="{7262A4F9-1BB6-4A28-AA12-8A8765302C42}"/>
              </a:ext>
            </a:extLst>
          </p:cNvPr>
          <p:cNvSpPr>
            <a:spLocks noGrp="1"/>
          </p:cNvSpPr>
          <p:nvPr>
            <p:ph type="body" sz="quarter" idx="12"/>
          </p:nvPr>
        </p:nvSpPr>
        <p:spPr>
          <a:xfrm>
            <a:off x="470851" y="1292469"/>
            <a:ext cx="8230238" cy="45717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3248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normAutofit/>
          </a:bodyPr>
          <a:lstStyle>
            <a:lvl1pPr algn="l">
              <a:defRPr sz="3600" b="0" cap="none"/>
            </a:lvl1pPr>
          </a:lstStyle>
          <a:p>
            <a:r>
              <a:rPr lang="en-US" dirty="0"/>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Number/Subtitle </a:t>
            </a:r>
          </a:p>
        </p:txBody>
      </p:sp>
      <p:pic>
        <p:nvPicPr>
          <p:cNvPr id="7" name="Picture 6" descr="A close up of a logo&#10;&#10;Description generated with high confidence">
            <a:extLst>
              <a:ext uri="{FF2B5EF4-FFF2-40B4-BE49-F238E27FC236}">
                <a16:creationId xmlns:a16="http://schemas.microsoft.com/office/drawing/2014/main" id="{E95AF6BA-E932-4B28-8957-07320C33E4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808" y="4267397"/>
            <a:ext cx="8086616" cy="339772"/>
          </a:xfrm>
          <a:prstGeom prst="rect">
            <a:avLst/>
          </a:prstGeom>
        </p:spPr>
      </p:pic>
    </p:spTree>
    <p:extLst>
      <p:ext uri="{BB962C8B-B14F-4D97-AF65-F5344CB8AC3E}">
        <p14:creationId xmlns:p14="http://schemas.microsoft.com/office/powerpoint/2010/main" val="77657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d Acknowledgement ">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6308984" y="79132"/>
            <a:ext cx="2835015" cy="66909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p:cNvGrpSpPr/>
          <p:nvPr userDrawn="1"/>
        </p:nvGrpSpPr>
        <p:grpSpPr>
          <a:xfrm>
            <a:off x="6546825" y="1371602"/>
            <a:ext cx="5273416" cy="4526945"/>
            <a:chOff x="5658655" y="762000"/>
            <a:chExt cx="4704545" cy="4038600"/>
          </a:xfrm>
        </p:grpSpPr>
        <p:sp>
          <p:nvSpPr>
            <p:cNvPr id="8" name="Oval 7"/>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5" name="Rectangle 4">
            <a:extLst>
              <a:ext uri="{FF2B5EF4-FFF2-40B4-BE49-F238E27FC236}">
                <a16:creationId xmlns:a16="http://schemas.microsoft.com/office/drawing/2014/main" id="{D1DE6C1F-B7D4-41A7-A2F6-0588D843E17E}"/>
              </a:ext>
            </a:extLst>
          </p:cNvPr>
          <p:cNvSpPr/>
          <p:nvPr userDrawn="1"/>
        </p:nvSpPr>
        <p:spPr>
          <a:xfrm>
            <a:off x="1" y="4542754"/>
            <a:ext cx="6308984" cy="22273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A963BFA8-2E12-427D-A601-E6600F44646D}"/>
              </a:ext>
            </a:extLst>
          </p:cNvPr>
          <p:cNvSpPr txBox="1"/>
          <p:nvPr userDrawn="1"/>
        </p:nvSpPr>
        <p:spPr>
          <a:xfrm>
            <a:off x="470851" y="4689749"/>
            <a:ext cx="5708277" cy="1631216"/>
          </a:xfrm>
          <a:prstGeom prst="rect">
            <a:avLst/>
          </a:prstGeom>
          <a:noFill/>
        </p:spPr>
        <p:txBody>
          <a:bodyPr wrap="square" rtlCol="0">
            <a:spAutoFit/>
          </a:bodyPr>
          <a:lstStyle/>
          <a:p>
            <a:r>
              <a:rPr lang="en-US" sz="2000" dirty="0">
                <a:solidFill>
                  <a:schemeClr val="bg1"/>
                </a:solidFill>
              </a:rPr>
              <a:t>A Land Acknowledgement is a formal statement that recognizes and respects Indigenous Peoples as traditional stewards of this land and the enduring relationship that exists between Indigenous Peoples and their traditional territories.</a:t>
            </a:r>
            <a:endParaRPr lang="en-US" sz="1600" dirty="0"/>
          </a:p>
        </p:txBody>
      </p:sp>
      <p:sp>
        <p:nvSpPr>
          <p:cNvPr id="13" name="Rectangle 12">
            <a:extLst>
              <a:ext uri="{FF2B5EF4-FFF2-40B4-BE49-F238E27FC236}">
                <a16:creationId xmlns:a16="http://schemas.microsoft.com/office/drawing/2014/main" id="{5B716DB1-9052-4832-8825-FB6C83E37681}"/>
              </a:ext>
            </a:extLst>
          </p:cNvPr>
          <p:cNvSpPr/>
          <p:nvPr userDrawn="1"/>
        </p:nvSpPr>
        <p:spPr>
          <a:xfrm>
            <a:off x="4486381" y="2067194"/>
            <a:ext cx="1093569" cy="369332"/>
          </a:xfrm>
          <a:prstGeom prst="rect">
            <a:avLst/>
          </a:prstGeom>
        </p:spPr>
        <p:txBody>
          <a:bodyPr wrap="none">
            <a:spAutoFit/>
          </a:bodyPr>
          <a:lstStyle/>
          <a:p>
            <a:r>
              <a:rPr lang="en-US" sz="1800" i="1" dirty="0"/>
              <a:t>(</a:t>
            </a:r>
            <a:r>
              <a:rPr lang="en-US" sz="1800" i="1" dirty="0" err="1"/>
              <a:t>Dena'ina</a:t>
            </a:r>
            <a:r>
              <a:rPr lang="en-US" sz="1800" i="1" dirty="0"/>
              <a:t>)</a:t>
            </a:r>
          </a:p>
        </p:txBody>
      </p:sp>
      <p:sp>
        <p:nvSpPr>
          <p:cNvPr id="14" name="Rectangle 13">
            <a:extLst>
              <a:ext uri="{FF2B5EF4-FFF2-40B4-BE49-F238E27FC236}">
                <a16:creationId xmlns:a16="http://schemas.microsoft.com/office/drawing/2014/main" id="{55CF5226-8FFF-482D-A2A5-7BFB2FEA34E4}"/>
              </a:ext>
            </a:extLst>
          </p:cNvPr>
          <p:cNvSpPr/>
          <p:nvPr userDrawn="1"/>
        </p:nvSpPr>
        <p:spPr>
          <a:xfrm>
            <a:off x="4486381" y="3726924"/>
            <a:ext cx="920445" cy="369332"/>
          </a:xfrm>
          <a:prstGeom prst="rect">
            <a:avLst/>
          </a:prstGeom>
        </p:spPr>
        <p:txBody>
          <a:bodyPr wrap="none">
            <a:spAutoFit/>
          </a:bodyPr>
          <a:lstStyle/>
          <a:p>
            <a:r>
              <a:rPr lang="en-US" sz="1800" i="1" dirty="0">
                <a:solidFill>
                  <a:schemeClr val="bg1">
                    <a:lumMod val="65000"/>
                  </a:schemeClr>
                </a:solidFill>
              </a:rPr>
              <a:t>(English)</a:t>
            </a:r>
          </a:p>
        </p:txBody>
      </p:sp>
      <p:sp>
        <p:nvSpPr>
          <p:cNvPr id="15" name="Rectangle 14">
            <a:extLst>
              <a:ext uri="{FF2B5EF4-FFF2-40B4-BE49-F238E27FC236}">
                <a16:creationId xmlns:a16="http://schemas.microsoft.com/office/drawing/2014/main" id="{DCC5B597-5217-47D1-84B0-0B334C467F90}"/>
              </a:ext>
            </a:extLst>
          </p:cNvPr>
          <p:cNvSpPr/>
          <p:nvPr userDrawn="1"/>
        </p:nvSpPr>
        <p:spPr>
          <a:xfrm>
            <a:off x="460693" y="3090168"/>
            <a:ext cx="3904830" cy="1077218"/>
          </a:xfrm>
          <a:prstGeom prst="rect">
            <a:avLst/>
          </a:prstGeom>
        </p:spPr>
        <p:txBody>
          <a:bodyPr wrap="square">
            <a:spAutoFit/>
          </a:bodyPr>
          <a:lstStyle/>
          <a:p>
            <a:r>
              <a:rPr lang="en-US" sz="3200" i="1" dirty="0">
                <a:solidFill>
                  <a:schemeClr val="bg1">
                    <a:lumMod val="65000"/>
                  </a:schemeClr>
                </a:solidFill>
              </a:rPr>
              <a:t>I live and work on the land of the </a:t>
            </a:r>
            <a:r>
              <a:rPr lang="en-US" sz="3200" i="1" dirty="0" err="1">
                <a:solidFill>
                  <a:schemeClr val="bg1">
                    <a:lumMod val="65000"/>
                  </a:schemeClr>
                </a:solidFill>
              </a:rPr>
              <a:t>Dena’ina</a:t>
            </a:r>
            <a:r>
              <a:rPr lang="en-US" sz="3200" i="1" dirty="0">
                <a:solidFill>
                  <a:schemeClr val="bg1">
                    <a:lumMod val="65000"/>
                  </a:schemeClr>
                </a:solidFill>
              </a:rPr>
              <a:t>. </a:t>
            </a:r>
          </a:p>
        </p:txBody>
      </p:sp>
      <p:sp>
        <p:nvSpPr>
          <p:cNvPr id="16" name="Rectangle 15">
            <a:extLst>
              <a:ext uri="{FF2B5EF4-FFF2-40B4-BE49-F238E27FC236}">
                <a16:creationId xmlns:a16="http://schemas.microsoft.com/office/drawing/2014/main" id="{500DEF9B-FE08-4CA4-B446-A337A500B40F}"/>
              </a:ext>
            </a:extLst>
          </p:cNvPr>
          <p:cNvSpPr/>
          <p:nvPr userDrawn="1"/>
        </p:nvSpPr>
        <p:spPr>
          <a:xfrm>
            <a:off x="460693" y="1432626"/>
            <a:ext cx="4374121" cy="1077218"/>
          </a:xfrm>
          <a:prstGeom prst="rect">
            <a:avLst/>
          </a:prstGeom>
        </p:spPr>
        <p:txBody>
          <a:bodyPr wrap="square">
            <a:spAutoFit/>
          </a:bodyPr>
          <a:lstStyle/>
          <a:p>
            <a:r>
              <a:rPr lang="en-US" sz="3200" i="1" dirty="0" err="1"/>
              <a:t>Dena'inaq</a:t>
            </a:r>
            <a:r>
              <a:rPr lang="en-US" sz="3200" i="1" dirty="0"/>
              <a:t> </a:t>
            </a:r>
            <a:r>
              <a:rPr lang="en-US" sz="3200" i="1" dirty="0" err="1"/>
              <a:t>ełnen'aq</a:t>
            </a:r>
            <a:r>
              <a:rPr lang="en-US" sz="3200" i="1" dirty="0"/>
              <a:t>' </a:t>
            </a:r>
            <a:r>
              <a:rPr lang="en-US" sz="3200" i="1" dirty="0" err="1"/>
              <a:t>gheshtnu</a:t>
            </a:r>
            <a:r>
              <a:rPr lang="en-US" sz="3200" i="1" dirty="0"/>
              <a:t> </a:t>
            </a:r>
            <a:r>
              <a:rPr lang="en-US" sz="3200" i="1" dirty="0" err="1"/>
              <a:t>ch'q’u</a:t>
            </a:r>
            <a:r>
              <a:rPr lang="en-US" sz="3200" i="1" dirty="0"/>
              <a:t> </a:t>
            </a:r>
            <a:r>
              <a:rPr lang="en-US" sz="3200" i="1" dirty="0" err="1"/>
              <a:t>yeshdu</a:t>
            </a:r>
            <a:r>
              <a:rPr lang="en-US" sz="3200" i="1" dirty="0"/>
              <a:t>. </a:t>
            </a:r>
          </a:p>
        </p:txBody>
      </p:sp>
      <p:sp>
        <p:nvSpPr>
          <p:cNvPr id="17" name="Rectangle 16">
            <a:extLst>
              <a:ext uri="{FF2B5EF4-FFF2-40B4-BE49-F238E27FC236}">
                <a16:creationId xmlns:a16="http://schemas.microsoft.com/office/drawing/2014/main" id="{F42B1D39-55D1-4935-87FE-08A1C50D2148}"/>
              </a:ext>
            </a:extLst>
          </p:cNvPr>
          <p:cNvSpPr/>
          <p:nvPr userDrawn="1"/>
        </p:nvSpPr>
        <p:spPr>
          <a:xfrm>
            <a:off x="460693" y="346840"/>
            <a:ext cx="4833980" cy="584775"/>
          </a:xfrm>
          <a:prstGeom prst="rect">
            <a:avLst/>
          </a:prstGeom>
        </p:spPr>
        <p:txBody>
          <a:bodyPr wrap="square">
            <a:spAutoFit/>
          </a:bodyPr>
          <a:lstStyle/>
          <a:p>
            <a:r>
              <a:rPr lang="en-US" sz="3200" kern="1200" dirty="0">
                <a:solidFill>
                  <a:schemeClr val="tx1"/>
                </a:solidFill>
                <a:latin typeface="+mj-lt"/>
                <a:ea typeface="+mj-ea"/>
                <a:cs typeface="+mj-cs"/>
              </a:rPr>
              <a:t>Land Acknowledgement</a:t>
            </a:r>
          </a:p>
        </p:txBody>
      </p:sp>
      <p:sp>
        <p:nvSpPr>
          <p:cNvPr id="18" name="Rectangle 17">
            <a:extLst>
              <a:ext uri="{FF2B5EF4-FFF2-40B4-BE49-F238E27FC236}">
                <a16:creationId xmlns:a16="http://schemas.microsoft.com/office/drawing/2014/main" id="{DFC343D0-42FE-4F31-84B3-7C9F91665C76}"/>
              </a:ext>
            </a:extLst>
          </p:cNvPr>
          <p:cNvSpPr/>
          <p:nvPr userDrawn="1"/>
        </p:nvSpPr>
        <p:spPr>
          <a:xfrm>
            <a:off x="444651" y="6441326"/>
            <a:ext cx="4802495" cy="261610"/>
          </a:xfrm>
          <a:prstGeom prst="rect">
            <a:avLst/>
          </a:prstGeom>
        </p:spPr>
        <p:txBody>
          <a:bodyPr wrap="square">
            <a:spAutoFit/>
          </a:bodyPr>
          <a:lstStyle/>
          <a:p>
            <a:r>
              <a:rPr lang="en-US" sz="1100" dirty="0">
                <a:solidFill>
                  <a:schemeClr val="bg1"/>
                </a:solidFill>
                <a:hlinkClick r:id="rId2">
                  <a:extLst>
                    <a:ext uri="{A12FA001-AC4F-418D-AE19-62706E023703}">
                      <ahyp:hlinkClr xmlns:ahyp="http://schemas.microsoft.com/office/drawing/2018/hyperlinkcolor" val="tx"/>
                    </a:ext>
                  </a:extLst>
                </a:hlinkClick>
              </a:rPr>
              <a:t>http://convention.myacpa.org/nashville2020/inclusion/land-acknowledgement/</a:t>
            </a:r>
            <a:endParaRPr lang="en-US" sz="1100" dirty="0">
              <a:solidFill>
                <a:schemeClr val="bg1"/>
              </a:solidFill>
            </a:endParaRPr>
          </a:p>
        </p:txBody>
      </p:sp>
      <p:sp>
        <p:nvSpPr>
          <p:cNvPr id="19" name="Rectangle 18">
            <a:extLst>
              <a:ext uri="{FF2B5EF4-FFF2-40B4-BE49-F238E27FC236}">
                <a16:creationId xmlns:a16="http://schemas.microsoft.com/office/drawing/2014/main" id="{B9734687-EC82-4A2A-AA58-5BB47AFF5A77}"/>
              </a:ext>
            </a:extLst>
          </p:cNvPr>
          <p:cNvSpPr/>
          <p:nvPr userDrawn="1"/>
        </p:nvSpPr>
        <p:spPr>
          <a:xfrm>
            <a:off x="6515460" y="5905467"/>
            <a:ext cx="2391594" cy="830997"/>
          </a:xfrm>
          <a:prstGeom prst="rect">
            <a:avLst/>
          </a:prstGeom>
        </p:spPr>
        <p:txBody>
          <a:bodyPr wrap="square">
            <a:spAutoFit/>
          </a:bodyPr>
          <a:lstStyle/>
          <a:p>
            <a:r>
              <a:rPr lang="en-US" sz="1600" dirty="0">
                <a:hlinkClick r:id="rId3"/>
              </a:rPr>
              <a:t>https://nativegov.org/a-guide-to-indigenous-land-acknowledgment/</a:t>
            </a:r>
            <a:endParaRPr lang="en-US" sz="1600" dirty="0"/>
          </a:p>
        </p:txBody>
      </p:sp>
      <p:sp>
        <p:nvSpPr>
          <p:cNvPr id="20" name="TextBox 19">
            <a:extLst>
              <a:ext uri="{FF2B5EF4-FFF2-40B4-BE49-F238E27FC236}">
                <a16:creationId xmlns:a16="http://schemas.microsoft.com/office/drawing/2014/main" id="{CC8C2036-4EF5-482A-8746-E1DEB879A22D}"/>
              </a:ext>
            </a:extLst>
          </p:cNvPr>
          <p:cNvSpPr txBox="1"/>
          <p:nvPr userDrawn="1"/>
        </p:nvSpPr>
        <p:spPr>
          <a:xfrm>
            <a:off x="6515461" y="5614627"/>
            <a:ext cx="2360229" cy="369332"/>
          </a:xfrm>
          <a:prstGeom prst="rect">
            <a:avLst/>
          </a:prstGeom>
          <a:noFill/>
        </p:spPr>
        <p:txBody>
          <a:bodyPr wrap="square" rtlCol="0">
            <a:spAutoFit/>
          </a:bodyPr>
          <a:lstStyle/>
          <a:p>
            <a:r>
              <a:rPr lang="en-US" sz="1800" dirty="0"/>
              <a:t>For more information:</a:t>
            </a:r>
          </a:p>
        </p:txBody>
      </p:sp>
      <p:sp>
        <p:nvSpPr>
          <p:cNvPr id="21" name="TextBox 20">
            <a:extLst>
              <a:ext uri="{FF2B5EF4-FFF2-40B4-BE49-F238E27FC236}">
                <a16:creationId xmlns:a16="http://schemas.microsoft.com/office/drawing/2014/main" id="{4FBC6C80-9A6B-4647-8C98-BA6CF0613A10}"/>
              </a:ext>
            </a:extLst>
          </p:cNvPr>
          <p:cNvSpPr txBox="1"/>
          <p:nvPr userDrawn="1"/>
        </p:nvSpPr>
        <p:spPr>
          <a:xfrm>
            <a:off x="470850" y="2477802"/>
            <a:ext cx="4615990" cy="338554"/>
          </a:xfrm>
          <a:prstGeom prst="rect">
            <a:avLst/>
          </a:prstGeom>
          <a:noFill/>
        </p:spPr>
        <p:txBody>
          <a:bodyPr wrap="square">
            <a:spAutoFit/>
          </a:bodyPr>
          <a:lstStyle/>
          <a:p>
            <a:r>
              <a:rPr lang="en-US" sz="1600" dirty="0">
                <a:solidFill>
                  <a:schemeClr val="bg1">
                    <a:lumMod val="65000"/>
                  </a:schemeClr>
                </a:solidFill>
                <a:effectLst/>
                <a:ea typeface="Calibri" panose="020F0502020204030204" pitchFamily="34" charset="0"/>
                <a:cs typeface="Calibri" panose="020F0502020204030204" pitchFamily="34" charset="0"/>
              </a:rPr>
              <a:t>Translation by J. Isaak and S. </a:t>
            </a:r>
            <a:r>
              <a:rPr lang="en-US" sz="1600" dirty="0" err="1">
                <a:solidFill>
                  <a:schemeClr val="bg1">
                    <a:lumMod val="65000"/>
                  </a:schemeClr>
                </a:solidFill>
                <a:effectLst/>
                <a:ea typeface="Calibri" panose="020F0502020204030204" pitchFamily="34" charset="0"/>
                <a:cs typeface="Calibri" panose="020F0502020204030204" pitchFamily="34" charset="0"/>
              </a:rPr>
              <a:t>Shaginoff</a:t>
            </a:r>
            <a:r>
              <a:rPr lang="en-US" sz="1600" dirty="0">
                <a:solidFill>
                  <a:schemeClr val="bg1">
                    <a:lumMod val="65000"/>
                  </a:schemeClr>
                </a:solidFill>
                <a:effectLst/>
                <a:ea typeface="Calibri" panose="020F0502020204030204" pitchFamily="34" charset="0"/>
                <a:cs typeface="Calibri" panose="020F0502020204030204" pitchFamily="34" charset="0"/>
              </a:rPr>
              <a:t>-Stuart</a:t>
            </a:r>
            <a:endParaRPr lang="en-US" sz="1600" dirty="0">
              <a:solidFill>
                <a:schemeClr val="bg1">
                  <a:lumMod val="65000"/>
                </a:schemeClr>
              </a:solidFill>
            </a:endParaRPr>
          </a:p>
        </p:txBody>
      </p:sp>
    </p:spTree>
    <p:extLst>
      <p:ext uri="{BB962C8B-B14F-4D97-AF65-F5344CB8AC3E}">
        <p14:creationId xmlns:p14="http://schemas.microsoft.com/office/powerpoint/2010/main" val="1363206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normAutofit/>
          </a:bodyPr>
          <a:lstStyle>
            <a:lvl1pPr algn="l">
              <a:defRPr sz="3600" b="0" cap="none">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Number/Subtitle </a:t>
            </a:r>
          </a:p>
        </p:txBody>
      </p:sp>
      <p:grpSp>
        <p:nvGrpSpPr>
          <p:cNvPr id="5" name="Group 4">
            <a:extLst>
              <a:ext uri="{FF2B5EF4-FFF2-40B4-BE49-F238E27FC236}">
                <a16:creationId xmlns:a16="http://schemas.microsoft.com/office/drawing/2014/main" id="{37A9AE5B-1B6D-493A-ACBC-F03B0709021F}"/>
              </a:ext>
            </a:extLst>
          </p:cNvPr>
          <p:cNvGrpSpPr/>
          <p:nvPr userDrawn="1"/>
        </p:nvGrpSpPr>
        <p:grpSpPr>
          <a:xfrm>
            <a:off x="5641071" y="187627"/>
            <a:ext cx="5273416" cy="4526945"/>
            <a:chOff x="5658656" y="1371600"/>
            <a:chExt cx="5273416" cy="4526945"/>
          </a:xfrm>
        </p:grpSpPr>
        <p:grpSp>
          <p:nvGrpSpPr>
            <p:cNvPr id="6" name="Group 5">
              <a:extLst>
                <a:ext uri="{FF2B5EF4-FFF2-40B4-BE49-F238E27FC236}">
                  <a16:creationId xmlns:a16="http://schemas.microsoft.com/office/drawing/2014/main" id="{F673AF7D-257C-4912-AC7E-F5D31031A23B}"/>
                </a:ext>
              </a:extLst>
            </p:cNvPr>
            <p:cNvGrpSpPr/>
            <p:nvPr/>
          </p:nvGrpSpPr>
          <p:grpSpPr>
            <a:xfrm>
              <a:off x="5658656" y="1371600"/>
              <a:ext cx="5273416" cy="4526945"/>
              <a:chOff x="5658655" y="762000"/>
              <a:chExt cx="4704545" cy="4038600"/>
            </a:xfrm>
          </p:grpSpPr>
          <p:sp>
            <p:nvSpPr>
              <p:cNvPr id="12" name="Oval 11">
                <a:extLst>
                  <a:ext uri="{FF2B5EF4-FFF2-40B4-BE49-F238E27FC236}">
                    <a16:creationId xmlns:a16="http://schemas.microsoft.com/office/drawing/2014/main" id="{74B02694-6ACC-43CC-A2C7-69117743DC21}"/>
                  </a:ext>
                </a:extLst>
              </p:cNvPr>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Oval 12">
                <a:extLst>
                  <a:ext uri="{FF2B5EF4-FFF2-40B4-BE49-F238E27FC236}">
                    <a16:creationId xmlns:a16="http://schemas.microsoft.com/office/drawing/2014/main" id="{A63229F9-0A45-457B-A3A0-6CD054826A1F}"/>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0D17FA4E-5CDF-46A5-B65A-41AA3DBAD760}"/>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7B8E2504-C24B-4690-9546-B2567D06B114}"/>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8" name="Group 7">
              <a:extLst>
                <a:ext uri="{FF2B5EF4-FFF2-40B4-BE49-F238E27FC236}">
                  <a16:creationId xmlns:a16="http://schemas.microsoft.com/office/drawing/2014/main" id="{1DA80FC5-5709-4CCC-903C-26D9C5ACCA8F}"/>
                </a:ext>
              </a:extLst>
            </p:cNvPr>
            <p:cNvGrpSpPr/>
            <p:nvPr userDrawn="1"/>
          </p:nvGrpSpPr>
          <p:grpSpPr>
            <a:xfrm>
              <a:off x="5658656" y="1542428"/>
              <a:ext cx="5017174" cy="4270703"/>
              <a:chOff x="5658655" y="914400"/>
              <a:chExt cx="4475945" cy="3810000"/>
            </a:xfrm>
          </p:grpSpPr>
          <p:sp>
            <p:nvSpPr>
              <p:cNvPr id="9" name="Oval 8">
                <a:extLst>
                  <a:ext uri="{FF2B5EF4-FFF2-40B4-BE49-F238E27FC236}">
                    <a16:creationId xmlns:a16="http://schemas.microsoft.com/office/drawing/2014/main" id="{22D3D9D8-EDDD-4DB2-857F-0CF144946356}"/>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AEC8020C-6957-41B0-B2F5-2B00DA1293D2}"/>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a:extLst>
                  <a:ext uri="{FF2B5EF4-FFF2-40B4-BE49-F238E27FC236}">
                    <a16:creationId xmlns:a16="http://schemas.microsoft.com/office/drawing/2014/main" id="{0370E1F5-550A-4AAD-A7D2-B24B75BB444C}"/>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811447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normAutofit/>
          </a:bodyPr>
          <a:lstStyle>
            <a:lvl1pPr algn="l">
              <a:defRPr sz="3600" b="0" cap="none">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accent5">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Number/Subtitle </a:t>
            </a:r>
          </a:p>
        </p:txBody>
      </p:sp>
      <p:grpSp>
        <p:nvGrpSpPr>
          <p:cNvPr id="4" name="Group 3">
            <a:extLst>
              <a:ext uri="{FF2B5EF4-FFF2-40B4-BE49-F238E27FC236}">
                <a16:creationId xmlns:a16="http://schemas.microsoft.com/office/drawing/2014/main" id="{B0E05613-961F-4960-800E-0FF7049CE28D}"/>
              </a:ext>
            </a:extLst>
          </p:cNvPr>
          <p:cNvGrpSpPr/>
          <p:nvPr userDrawn="1"/>
        </p:nvGrpSpPr>
        <p:grpSpPr>
          <a:xfrm>
            <a:off x="5641071" y="187627"/>
            <a:ext cx="5273416" cy="4526945"/>
            <a:chOff x="5658656" y="1371600"/>
            <a:chExt cx="5273416" cy="4526945"/>
          </a:xfrm>
        </p:grpSpPr>
        <p:grpSp>
          <p:nvGrpSpPr>
            <p:cNvPr id="5" name="Group 4">
              <a:extLst>
                <a:ext uri="{FF2B5EF4-FFF2-40B4-BE49-F238E27FC236}">
                  <a16:creationId xmlns:a16="http://schemas.microsoft.com/office/drawing/2014/main" id="{C0E352A1-88ED-4082-8D9F-C00AD1D7D1F3}"/>
                </a:ext>
              </a:extLst>
            </p:cNvPr>
            <p:cNvGrpSpPr/>
            <p:nvPr/>
          </p:nvGrpSpPr>
          <p:grpSpPr>
            <a:xfrm>
              <a:off x="5658656" y="1371600"/>
              <a:ext cx="5273416" cy="4526945"/>
              <a:chOff x="5658655" y="762000"/>
              <a:chExt cx="4704545" cy="4038600"/>
            </a:xfrm>
          </p:grpSpPr>
          <p:sp>
            <p:nvSpPr>
              <p:cNvPr id="10" name="Oval 9">
                <a:extLst>
                  <a:ext uri="{FF2B5EF4-FFF2-40B4-BE49-F238E27FC236}">
                    <a16:creationId xmlns:a16="http://schemas.microsoft.com/office/drawing/2014/main" id="{D806AD36-B101-420C-AD9D-C4295FEC5C6C}"/>
                  </a:ext>
                </a:extLst>
              </p:cNvPr>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Oval 10">
                <a:extLst>
                  <a:ext uri="{FF2B5EF4-FFF2-40B4-BE49-F238E27FC236}">
                    <a16:creationId xmlns:a16="http://schemas.microsoft.com/office/drawing/2014/main" id="{311548E9-58EB-4D9F-86D6-BB767312D731}"/>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a:extLst>
                  <a:ext uri="{FF2B5EF4-FFF2-40B4-BE49-F238E27FC236}">
                    <a16:creationId xmlns:a16="http://schemas.microsoft.com/office/drawing/2014/main" id="{E64143C0-2250-45C1-96A2-F4B527E2DE65}"/>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a:extLst>
                  <a:ext uri="{FF2B5EF4-FFF2-40B4-BE49-F238E27FC236}">
                    <a16:creationId xmlns:a16="http://schemas.microsoft.com/office/drawing/2014/main" id="{7459C6EB-AD67-404F-B8F3-0A08F163CA86}"/>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6" name="Group 5">
              <a:extLst>
                <a:ext uri="{FF2B5EF4-FFF2-40B4-BE49-F238E27FC236}">
                  <a16:creationId xmlns:a16="http://schemas.microsoft.com/office/drawing/2014/main" id="{583ED856-071E-4AC9-A249-0F2276F6B5C9}"/>
                </a:ext>
              </a:extLst>
            </p:cNvPr>
            <p:cNvGrpSpPr/>
            <p:nvPr userDrawn="1"/>
          </p:nvGrpSpPr>
          <p:grpSpPr>
            <a:xfrm>
              <a:off x="5658656" y="1542428"/>
              <a:ext cx="5017174" cy="4270703"/>
              <a:chOff x="5658655" y="914400"/>
              <a:chExt cx="4475945" cy="3810000"/>
            </a:xfrm>
          </p:grpSpPr>
          <p:sp>
            <p:nvSpPr>
              <p:cNvPr id="7" name="Oval 6">
                <a:extLst>
                  <a:ext uri="{FF2B5EF4-FFF2-40B4-BE49-F238E27FC236}">
                    <a16:creationId xmlns:a16="http://schemas.microsoft.com/office/drawing/2014/main" id="{36B2AEDE-B154-4EDF-8A16-580671C48FB0}"/>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4E4FCEE2-AA12-4084-9ED7-77AA0D76FFD3}"/>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D8372EF-4841-4C5D-9861-59CBEFD5F0CA}"/>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1886069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normAutofit/>
          </a:bodyPr>
          <a:lstStyle>
            <a:lvl1pPr algn="l">
              <a:defRPr sz="3600" b="0" cap="none">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Number/Subtitle </a:t>
            </a:r>
          </a:p>
        </p:txBody>
      </p:sp>
      <p:grpSp>
        <p:nvGrpSpPr>
          <p:cNvPr id="4" name="Group 3">
            <a:extLst>
              <a:ext uri="{FF2B5EF4-FFF2-40B4-BE49-F238E27FC236}">
                <a16:creationId xmlns:a16="http://schemas.microsoft.com/office/drawing/2014/main" id="{8663751A-52C4-4B42-A554-56EA07D352D6}"/>
              </a:ext>
            </a:extLst>
          </p:cNvPr>
          <p:cNvGrpSpPr/>
          <p:nvPr userDrawn="1"/>
        </p:nvGrpSpPr>
        <p:grpSpPr>
          <a:xfrm>
            <a:off x="5641071" y="187627"/>
            <a:ext cx="5273416" cy="4526945"/>
            <a:chOff x="5658656" y="1371600"/>
            <a:chExt cx="5273416" cy="4526945"/>
          </a:xfrm>
        </p:grpSpPr>
        <p:grpSp>
          <p:nvGrpSpPr>
            <p:cNvPr id="5" name="Group 4">
              <a:extLst>
                <a:ext uri="{FF2B5EF4-FFF2-40B4-BE49-F238E27FC236}">
                  <a16:creationId xmlns:a16="http://schemas.microsoft.com/office/drawing/2014/main" id="{EC2A28C7-3F28-430B-BC34-B35B90D709CE}"/>
                </a:ext>
              </a:extLst>
            </p:cNvPr>
            <p:cNvGrpSpPr/>
            <p:nvPr/>
          </p:nvGrpSpPr>
          <p:grpSpPr>
            <a:xfrm>
              <a:off x="5658656" y="1371600"/>
              <a:ext cx="5273416" cy="4526945"/>
              <a:chOff x="5658655" y="762000"/>
              <a:chExt cx="4704545" cy="4038600"/>
            </a:xfrm>
          </p:grpSpPr>
          <p:sp>
            <p:nvSpPr>
              <p:cNvPr id="10" name="Oval 9">
                <a:extLst>
                  <a:ext uri="{FF2B5EF4-FFF2-40B4-BE49-F238E27FC236}">
                    <a16:creationId xmlns:a16="http://schemas.microsoft.com/office/drawing/2014/main" id="{9A7B45FF-5C80-47D7-BD66-1452A20BD3BF}"/>
                  </a:ext>
                </a:extLst>
              </p:cNvPr>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Oval 10">
                <a:extLst>
                  <a:ext uri="{FF2B5EF4-FFF2-40B4-BE49-F238E27FC236}">
                    <a16:creationId xmlns:a16="http://schemas.microsoft.com/office/drawing/2014/main" id="{272FCDAD-49D2-43BD-B013-019221872F6B}"/>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a:extLst>
                  <a:ext uri="{FF2B5EF4-FFF2-40B4-BE49-F238E27FC236}">
                    <a16:creationId xmlns:a16="http://schemas.microsoft.com/office/drawing/2014/main" id="{5F777679-5A51-442A-B5A7-57281092F9EB}"/>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a:extLst>
                  <a:ext uri="{FF2B5EF4-FFF2-40B4-BE49-F238E27FC236}">
                    <a16:creationId xmlns:a16="http://schemas.microsoft.com/office/drawing/2014/main" id="{01954C48-33CE-45C6-A524-BA7737DEAF97}"/>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6" name="Group 5">
              <a:extLst>
                <a:ext uri="{FF2B5EF4-FFF2-40B4-BE49-F238E27FC236}">
                  <a16:creationId xmlns:a16="http://schemas.microsoft.com/office/drawing/2014/main" id="{2239AB69-DEA9-47A6-9947-F32BE7A95BAF}"/>
                </a:ext>
              </a:extLst>
            </p:cNvPr>
            <p:cNvGrpSpPr/>
            <p:nvPr userDrawn="1"/>
          </p:nvGrpSpPr>
          <p:grpSpPr>
            <a:xfrm>
              <a:off x="5658656" y="1542428"/>
              <a:ext cx="5017174" cy="4270703"/>
              <a:chOff x="5658655" y="914400"/>
              <a:chExt cx="4475945" cy="3810000"/>
            </a:xfrm>
          </p:grpSpPr>
          <p:sp>
            <p:nvSpPr>
              <p:cNvPr id="7" name="Oval 6">
                <a:extLst>
                  <a:ext uri="{FF2B5EF4-FFF2-40B4-BE49-F238E27FC236}">
                    <a16:creationId xmlns:a16="http://schemas.microsoft.com/office/drawing/2014/main" id="{A808E887-151C-4DEF-89FF-6154F4ED7D26}"/>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25CD47C5-630E-4E84-B2D5-127867EC8E15}"/>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FB01CB56-5F70-43EF-B36F-AEFF190443EF}"/>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236242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4_Section Header">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normAutofit/>
          </a:bodyPr>
          <a:lstStyle>
            <a:lvl1pPr algn="l">
              <a:defRPr sz="3600" b="0" cap="none">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accent6">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Number/Subtitle </a:t>
            </a:r>
          </a:p>
        </p:txBody>
      </p:sp>
      <p:grpSp>
        <p:nvGrpSpPr>
          <p:cNvPr id="4" name="Group 3">
            <a:extLst>
              <a:ext uri="{FF2B5EF4-FFF2-40B4-BE49-F238E27FC236}">
                <a16:creationId xmlns:a16="http://schemas.microsoft.com/office/drawing/2014/main" id="{AC0A251A-3BBB-4B6B-A346-023EBB03AB53}"/>
              </a:ext>
            </a:extLst>
          </p:cNvPr>
          <p:cNvGrpSpPr/>
          <p:nvPr userDrawn="1"/>
        </p:nvGrpSpPr>
        <p:grpSpPr>
          <a:xfrm>
            <a:off x="5641071" y="187627"/>
            <a:ext cx="5273416" cy="4526945"/>
            <a:chOff x="5658656" y="1371600"/>
            <a:chExt cx="5273416" cy="4526945"/>
          </a:xfrm>
        </p:grpSpPr>
        <p:grpSp>
          <p:nvGrpSpPr>
            <p:cNvPr id="5" name="Group 4">
              <a:extLst>
                <a:ext uri="{FF2B5EF4-FFF2-40B4-BE49-F238E27FC236}">
                  <a16:creationId xmlns:a16="http://schemas.microsoft.com/office/drawing/2014/main" id="{1F410771-2EE2-43EF-ADB6-4F03ECE97AF7}"/>
                </a:ext>
              </a:extLst>
            </p:cNvPr>
            <p:cNvGrpSpPr/>
            <p:nvPr/>
          </p:nvGrpSpPr>
          <p:grpSpPr>
            <a:xfrm>
              <a:off x="5658656" y="1371600"/>
              <a:ext cx="5273416" cy="4526945"/>
              <a:chOff x="5658655" y="762000"/>
              <a:chExt cx="4704545" cy="4038600"/>
            </a:xfrm>
          </p:grpSpPr>
          <p:sp>
            <p:nvSpPr>
              <p:cNvPr id="10" name="Oval 9">
                <a:extLst>
                  <a:ext uri="{FF2B5EF4-FFF2-40B4-BE49-F238E27FC236}">
                    <a16:creationId xmlns:a16="http://schemas.microsoft.com/office/drawing/2014/main" id="{0FFE9AFE-BF3B-4E88-A77F-8F35135469DE}"/>
                  </a:ext>
                </a:extLst>
              </p:cNvPr>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Oval 10">
                <a:extLst>
                  <a:ext uri="{FF2B5EF4-FFF2-40B4-BE49-F238E27FC236}">
                    <a16:creationId xmlns:a16="http://schemas.microsoft.com/office/drawing/2014/main" id="{1FA3C300-21EE-4486-B227-77A7C06C9DDE}"/>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a:extLst>
                  <a:ext uri="{FF2B5EF4-FFF2-40B4-BE49-F238E27FC236}">
                    <a16:creationId xmlns:a16="http://schemas.microsoft.com/office/drawing/2014/main" id="{4EDD85B6-B439-43CC-9582-C8480FF68E7A}"/>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a:extLst>
                  <a:ext uri="{FF2B5EF4-FFF2-40B4-BE49-F238E27FC236}">
                    <a16:creationId xmlns:a16="http://schemas.microsoft.com/office/drawing/2014/main" id="{495FE60D-EBF9-406D-AE96-E35A6133E925}"/>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6" name="Group 5">
              <a:extLst>
                <a:ext uri="{FF2B5EF4-FFF2-40B4-BE49-F238E27FC236}">
                  <a16:creationId xmlns:a16="http://schemas.microsoft.com/office/drawing/2014/main" id="{27AD5EB6-BE15-415A-8F58-C2A389F5AD07}"/>
                </a:ext>
              </a:extLst>
            </p:cNvPr>
            <p:cNvGrpSpPr/>
            <p:nvPr userDrawn="1"/>
          </p:nvGrpSpPr>
          <p:grpSpPr>
            <a:xfrm>
              <a:off x="5658656" y="1542428"/>
              <a:ext cx="5017174" cy="4270703"/>
              <a:chOff x="5658655" y="914400"/>
              <a:chExt cx="4475945" cy="3810000"/>
            </a:xfrm>
          </p:grpSpPr>
          <p:sp>
            <p:nvSpPr>
              <p:cNvPr id="7" name="Oval 6">
                <a:extLst>
                  <a:ext uri="{FF2B5EF4-FFF2-40B4-BE49-F238E27FC236}">
                    <a16:creationId xmlns:a16="http://schemas.microsoft.com/office/drawing/2014/main" id="{2E29A532-AE4D-48D3-A570-D1C743EDA9DC}"/>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9F3FE9E3-3B0B-418B-852A-4BBBEE6AEB81}"/>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FDFDF8A7-6F82-451F-A75F-93689C511239}"/>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2691942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normAutofit/>
          </a:bodyPr>
          <a:lstStyle>
            <a:lvl1pPr algn="l">
              <a:defRPr sz="3600" b="0" cap="none">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Number/Subtitle </a:t>
            </a:r>
          </a:p>
        </p:txBody>
      </p:sp>
      <p:grpSp>
        <p:nvGrpSpPr>
          <p:cNvPr id="4" name="Group 3">
            <a:extLst>
              <a:ext uri="{FF2B5EF4-FFF2-40B4-BE49-F238E27FC236}">
                <a16:creationId xmlns:a16="http://schemas.microsoft.com/office/drawing/2014/main" id="{4F0AFFF9-2DE8-4994-81EC-C59E76811B96}"/>
              </a:ext>
            </a:extLst>
          </p:cNvPr>
          <p:cNvGrpSpPr/>
          <p:nvPr userDrawn="1"/>
        </p:nvGrpSpPr>
        <p:grpSpPr>
          <a:xfrm>
            <a:off x="5641071" y="187627"/>
            <a:ext cx="5273416" cy="4526945"/>
            <a:chOff x="5658656" y="1371600"/>
            <a:chExt cx="5273416" cy="4526945"/>
          </a:xfrm>
        </p:grpSpPr>
        <p:grpSp>
          <p:nvGrpSpPr>
            <p:cNvPr id="5" name="Group 4">
              <a:extLst>
                <a:ext uri="{FF2B5EF4-FFF2-40B4-BE49-F238E27FC236}">
                  <a16:creationId xmlns:a16="http://schemas.microsoft.com/office/drawing/2014/main" id="{F4812FB9-FDE9-47C3-AA33-23BF3782FC79}"/>
                </a:ext>
              </a:extLst>
            </p:cNvPr>
            <p:cNvGrpSpPr/>
            <p:nvPr/>
          </p:nvGrpSpPr>
          <p:grpSpPr>
            <a:xfrm>
              <a:off x="5658656" y="1371600"/>
              <a:ext cx="5273416" cy="4526945"/>
              <a:chOff x="5658655" y="762000"/>
              <a:chExt cx="4704545" cy="4038600"/>
            </a:xfrm>
          </p:grpSpPr>
          <p:sp>
            <p:nvSpPr>
              <p:cNvPr id="10" name="Oval 9">
                <a:extLst>
                  <a:ext uri="{FF2B5EF4-FFF2-40B4-BE49-F238E27FC236}">
                    <a16:creationId xmlns:a16="http://schemas.microsoft.com/office/drawing/2014/main" id="{70E2F435-C315-40BC-8FA2-EC5BBF8E2B3C}"/>
                  </a:ext>
                </a:extLst>
              </p:cNvPr>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Oval 10">
                <a:extLst>
                  <a:ext uri="{FF2B5EF4-FFF2-40B4-BE49-F238E27FC236}">
                    <a16:creationId xmlns:a16="http://schemas.microsoft.com/office/drawing/2014/main" id="{7E165462-AC64-477F-BB3E-B55B098679C0}"/>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a:extLst>
                  <a:ext uri="{FF2B5EF4-FFF2-40B4-BE49-F238E27FC236}">
                    <a16:creationId xmlns:a16="http://schemas.microsoft.com/office/drawing/2014/main" id="{7C50008A-1987-4640-8C2C-7C68E1E78A6F}"/>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a:extLst>
                  <a:ext uri="{FF2B5EF4-FFF2-40B4-BE49-F238E27FC236}">
                    <a16:creationId xmlns:a16="http://schemas.microsoft.com/office/drawing/2014/main" id="{60DD7201-DB9F-4479-B247-3C3C70095BCE}"/>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6" name="Group 5">
              <a:extLst>
                <a:ext uri="{FF2B5EF4-FFF2-40B4-BE49-F238E27FC236}">
                  <a16:creationId xmlns:a16="http://schemas.microsoft.com/office/drawing/2014/main" id="{43B16950-8719-42F0-BF46-53AA7BCDCCD7}"/>
                </a:ext>
              </a:extLst>
            </p:cNvPr>
            <p:cNvGrpSpPr/>
            <p:nvPr userDrawn="1"/>
          </p:nvGrpSpPr>
          <p:grpSpPr>
            <a:xfrm>
              <a:off x="5658656" y="1542428"/>
              <a:ext cx="5017174" cy="4270703"/>
              <a:chOff x="5658655" y="914400"/>
              <a:chExt cx="4475945" cy="3810000"/>
            </a:xfrm>
          </p:grpSpPr>
          <p:sp>
            <p:nvSpPr>
              <p:cNvPr id="7" name="Oval 6">
                <a:extLst>
                  <a:ext uri="{FF2B5EF4-FFF2-40B4-BE49-F238E27FC236}">
                    <a16:creationId xmlns:a16="http://schemas.microsoft.com/office/drawing/2014/main" id="{4FE11112-1718-4C33-8704-18BEC0A90E8B}"/>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2C27CA31-88E1-4ECC-A2D4-469B36889FA2}"/>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6E510F93-A24F-4543-9108-3EE20C471883}"/>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52652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a:extLst>
              <a:ext uri="{FF2B5EF4-FFF2-40B4-BE49-F238E27FC236}">
                <a16:creationId xmlns:a16="http://schemas.microsoft.com/office/drawing/2014/main" id="{10DC5CCF-8135-4E44-BF56-62BADD58CA48}"/>
              </a:ext>
            </a:extLst>
          </p:cNvPr>
          <p:cNvSpPr>
            <a:spLocks noGrp="1"/>
          </p:cNvSpPr>
          <p:nvPr>
            <p:ph type="ftr" sz="quarter" idx="10"/>
          </p:nvPr>
        </p:nvSpPr>
        <p:spPr/>
        <p:txBody>
          <a:bodyPr/>
          <a:lstStyle/>
          <a:p>
            <a:r>
              <a:rPr lang="en-US" dirty="0"/>
              <a:t>Agnew::Beck     </a:t>
            </a:r>
          </a:p>
        </p:txBody>
      </p:sp>
      <p:sp>
        <p:nvSpPr>
          <p:cNvPr id="7" name="Slide Number Placeholder 6">
            <a:extLst>
              <a:ext uri="{FF2B5EF4-FFF2-40B4-BE49-F238E27FC236}">
                <a16:creationId xmlns:a16="http://schemas.microsoft.com/office/drawing/2014/main" id="{552FD615-7BCF-40EC-9751-9220EF41D580}"/>
              </a:ext>
            </a:extLst>
          </p:cNvPr>
          <p:cNvSpPr>
            <a:spLocks noGrp="1"/>
          </p:cNvSpPr>
          <p:nvPr>
            <p:ph type="sldNum" sz="quarter" idx="11"/>
          </p:nvPr>
        </p:nvSpPr>
        <p:spPr/>
        <p:txBody>
          <a:bodyPr/>
          <a:lstStyle/>
          <a:p>
            <a:fld id="{04065135-979E-4F69-87AD-40192FE51752}" type="slidenum">
              <a:rPr lang="en-US" smtClean="0"/>
              <a:pPr/>
              <a:t>‹#›</a:t>
            </a:fld>
            <a:endParaRPr lang="en-US" dirty="0"/>
          </a:p>
        </p:txBody>
      </p:sp>
    </p:spTree>
    <p:extLst>
      <p:ext uri="{BB962C8B-B14F-4D97-AF65-F5344CB8AC3E}">
        <p14:creationId xmlns:p14="http://schemas.microsoft.com/office/powerpoint/2010/main" val="627456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a:extLst>
              <a:ext uri="{FF2B5EF4-FFF2-40B4-BE49-F238E27FC236}">
                <a16:creationId xmlns:a16="http://schemas.microsoft.com/office/drawing/2014/main" id="{1C80D467-BF15-490E-ACA0-9D33CB3F593D}"/>
              </a:ext>
            </a:extLst>
          </p:cNvPr>
          <p:cNvSpPr>
            <a:spLocks noGrp="1"/>
          </p:cNvSpPr>
          <p:nvPr>
            <p:ph type="ftr" sz="quarter" idx="10"/>
          </p:nvPr>
        </p:nvSpPr>
        <p:spPr/>
        <p:txBody>
          <a:bodyPr/>
          <a:lstStyle/>
          <a:p>
            <a:r>
              <a:rPr lang="en-US" dirty="0"/>
              <a:t>Agnew::Beck     </a:t>
            </a:r>
          </a:p>
        </p:txBody>
      </p:sp>
      <p:sp>
        <p:nvSpPr>
          <p:cNvPr id="7" name="Slide Number Placeholder 6">
            <a:extLst>
              <a:ext uri="{FF2B5EF4-FFF2-40B4-BE49-F238E27FC236}">
                <a16:creationId xmlns:a16="http://schemas.microsoft.com/office/drawing/2014/main" id="{91E219B1-16E3-4B0D-BDC8-DA085CB5692B}"/>
              </a:ext>
            </a:extLst>
          </p:cNvPr>
          <p:cNvSpPr>
            <a:spLocks noGrp="1"/>
          </p:cNvSpPr>
          <p:nvPr>
            <p:ph type="sldNum" sz="quarter" idx="11"/>
          </p:nvPr>
        </p:nvSpPr>
        <p:spPr/>
        <p:txBody>
          <a:bodyPr/>
          <a:lstStyle/>
          <a:p>
            <a:fld id="{04065135-979E-4F69-87AD-40192FE51752}" type="slidenum">
              <a:rPr lang="en-US" smtClean="0"/>
              <a:pPr/>
              <a:t>‹#›</a:t>
            </a:fld>
            <a:endParaRPr lang="en-US" dirty="0"/>
          </a:p>
        </p:txBody>
      </p:sp>
    </p:spTree>
    <p:extLst>
      <p:ext uri="{BB962C8B-B14F-4D97-AF65-F5344CB8AC3E}">
        <p14:creationId xmlns:p14="http://schemas.microsoft.com/office/powerpoint/2010/main" val="2050005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FDAC-B4C4-490C-B408-8BCA018EB41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62B0755-AA95-4DA8-81BB-6365D58AFEC5}"/>
              </a:ext>
            </a:extLst>
          </p:cNvPr>
          <p:cNvSpPr>
            <a:spLocks noGrp="1"/>
          </p:cNvSpPr>
          <p:nvPr>
            <p:ph idx="1"/>
          </p:nvPr>
        </p:nvSpPr>
        <p:spPr>
          <a:xfrm>
            <a:off x="628649" y="1825624"/>
            <a:ext cx="7983087" cy="4667249"/>
          </a:xfrm>
          <a:prstGeom prst="rect">
            <a:avLst/>
          </a:prstGeom>
        </p:spPr>
        <p:txBody>
          <a:bodyPr vert="horz" lIns="91440" tIns="45720" rIns="91440" bIns="45720" rtlCol="0">
            <a:normAutofit/>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956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00929"/>
            <a:ext cx="6400800" cy="2248834"/>
          </a:xfrm>
        </p:spPr>
        <p:txBody>
          <a:bodyPr anchor="t"/>
          <a:lstStyle>
            <a:lvl1pPr>
              <a:defRPr sz="4400" baseline="0"/>
            </a:lvl1pPr>
          </a:lstStyle>
          <a:p>
            <a:r>
              <a:rPr lang="en-US"/>
              <a:t>Title Goes Here</a:t>
            </a:r>
            <a:br>
              <a:rPr lang="en-US"/>
            </a:br>
            <a:endParaRPr lang="en-US"/>
          </a:p>
        </p:txBody>
      </p:sp>
      <p:sp>
        <p:nvSpPr>
          <p:cNvPr id="3" name="Subtitle 2"/>
          <p:cNvSpPr>
            <a:spLocks noGrp="1"/>
          </p:cNvSpPr>
          <p:nvPr>
            <p:ph type="subTitle" idx="1" hasCustomPrompt="1"/>
          </p:nvPr>
        </p:nvSpPr>
        <p:spPr>
          <a:xfrm>
            <a:off x="685801" y="5957071"/>
            <a:ext cx="3886199" cy="418431"/>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Date</a:t>
            </a:r>
          </a:p>
        </p:txBody>
      </p:sp>
      <p:sp>
        <p:nvSpPr>
          <p:cNvPr id="7" name="Rectangle 6"/>
          <p:cNvSpPr/>
          <p:nvPr/>
        </p:nvSpPr>
        <p:spPr>
          <a:xfrm>
            <a:off x="0" y="1"/>
            <a:ext cx="9144000" cy="920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21" name="Picture 5" descr="C:\Users\ecnelson.AGNEWBECK\Desktop\Remote N Drive\AB Admin\Marketing\Analysis\Formal_Review_Oct2012\AB_logo&amp;tagline_horz.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90241" y="5961048"/>
            <a:ext cx="3709988" cy="35718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0" y="6439570"/>
            <a:ext cx="9144000" cy="4184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nvGrpSpPr>
          <p:cNvPr id="6" name="Group 5"/>
          <p:cNvGrpSpPr/>
          <p:nvPr userDrawn="1"/>
        </p:nvGrpSpPr>
        <p:grpSpPr>
          <a:xfrm>
            <a:off x="5667448" y="1165527"/>
            <a:ext cx="5273416" cy="4526945"/>
            <a:chOff x="5658656" y="1371600"/>
            <a:chExt cx="5273416" cy="4526945"/>
          </a:xfrm>
        </p:grpSpPr>
        <p:grpSp>
          <p:nvGrpSpPr>
            <p:cNvPr id="16" name="Group 15"/>
            <p:cNvGrpSpPr/>
            <p:nvPr/>
          </p:nvGrpSpPr>
          <p:grpSpPr>
            <a:xfrm>
              <a:off x="5658656" y="1371600"/>
              <a:ext cx="5273416" cy="4526945"/>
              <a:chOff x="5658655" y="762000"/>
              <a:chExt cx="4704545" cy="4038600"/>
            </a:xfrm>
          </p:grpSpPr>
          <p:sp>
            <p:nvSpPr>
              <p:cNvPr id="17" name="Oval 16"/>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userDrawn="1"/>
          </p:nvGrpSpPr>
          <p:grpSpPr>
            <a:xfrm>
              <a:off x="5658656" y="1542428"/>
              <a:ext cx="5017174" cy="4270703"/>
              <a:chOff x="5658655" y="914400"/>
              <a:chExt cx="4475945" cy="3810000"/>
            </a:xfrm>
          </p:grpSpPr>
          <p:sp>
            <p:nvSpPr>
              <p:cNvPr id="25" name="Oval 24"/>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 Placeholder 4">
            <a:extLst>
              <a:ext uri="{FF2B5EF4-FFF2-40B4-BE49-F238E27FC236}">
                <a16:creationId xmlns:a16="http://schemas.microsoft.com/office/drawing/2014/main" id="{0EA36C35-78AE-48A5-81B4-FE59F8681806}"/>
              </a:ext>
            </a:extLst>
          </p:cNvPr>
          <p:cNvSpPr>
            <a:spLocks noGrp="1"/>
          </p:cNvSpPr>
          <p:nvPr>
            <p:ph type="body" sz="quarter" idx="10" hasCustomPrompt="1"/>
          </p:nvPr>
        </p:nvSpPr>
        <p:spPr>
          <a:xfrm>
            <a:off x="685800" y="4506248"/>
            <a:ext cx="2663825" cy="792163"/>
          </a:xfrm>
        </p:spPr>
        <p:txBody>
          <a:bodyPr>
            <a:normAutofit/>
          </a:bodyPr>
          <a:lstStyle>
            <a:lvl1pPr>
              <a:defRPr sz="1600"/>
            </a:lvl1pPr>
            <a:lvl5pPr>
              <a:defRPr/>
            </a:lvl5pPr>
          </a:lstStyle>
          <a:p>
            <a:pPr lvl="0"/>
            <a:r>
              <a:rPr lang="en-US"/>
              <a:t>Presenter Name(s)</a:t>
            </a:r>
          </a:p>
        </p:txBody>
      </p:sp>
      <p:sp>
        <p:nvSpPr>
          <p:cNvPr id="9" name="Text Placeholder 8">
            <a:extLst>
              <a:ext uri="{FF2B5EF4-FFF2-40B4-BE49-F238E27FC236}">
                <a16:creationId xmlns:a16="http://schemas.microsoft.com/office/drawing/2014/main" id="{488F30A7-3C2C-4CF1-BE22-85DCE2DEBF50}"/>
              </a:ext>
            </a:extLst>
          </p:cNvPr>
          <p:cNvSpPr>
            <a:spLocks noGrp="1"/>
          </p:cNvSpPr>
          <p:nvPr>
            <p:ph type="body" sz="quarter" idx="11" hasCustomPrompt="1"/>
          </p:nvPr>
        </p:nvSpPr>
        <p:spPr>
          <a:xfrm>
            <a:off x="685800" y="5315996"/>
            <a:ext cx="3886200" cy="641075"/>
          </a:xfrm>
        </p:spPr>
        <p:txBody>
          <a:bodyPr>
            <a:normAutofit/>
          </a:bodyPr>
          <a:lstStyle>
            <a:lvl1pPr>
              <a:defRPr sz="1600"/>
            </a:lvl1pPr>
          </a:lstStyle>
          <a:p>
            <a:pPr lvl="0"/>
            <a:r>
              <a:rPr lang="en-US"/>
              <a:t>Prepared for:</a:t>
            </a:r>
            <a:br>
              <a:rPr lang="en-US"/>
            </a:br>
            <a:r>
              <a:rPr lang="en-US"/>
              <a:t>Client Name</a:t>
            </a:r>
          </a:p>
        </p:txBody>
      </p:sp>
    </p:spTree>
    <p:extLst>
      <p:ext uri="{BB962C8B-B14F-4D97-AF65-F5344CB8AC3E}">
        <p14:creationId xmlns:p14="http://schemas.microsoft.com/office/powerpoint/2010/main" val="1340318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itle Slide">
    <p:spTree>
      <p:nvGrpSpPr>
        <p:cNvPr id="1" name=""/>
        <p:cNvGrpSpPr/>
        <p:nvPr/>
      </p:nvGrpSpPr>
      <p:grpSpPr>
        <a:xfrm>
          <a:off x="0" y="0"/>
          <a:ext cx="0" cy="0"/>
          <a:chOff x="0" y="0"/>
          <a:chExt cx="0" cy="0"/>
        </a:xfrm>
      </p:grpSpPr>
      <p:sp>
        <p:nvSpPr>
          <p:cNvPr id="6" name="Rectangle 5"/>
          <p:cNvSpPr/>
          <p:nvPr userDrawn="1"/>
        </p:nvSpPr>
        <p:spPr>
          <a:xfrm>
            <a:off x="6308984" y="79130"/>
            <a:ext cx="2835015" cy="66909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6546825" y="1371600"/>
            <a:ext cx="5273416" cy="4526945"/>
            <a:chOff x="5658655" y="762000"/>
            <a:chExt cx="4704545" cy="4038600"/>
          </a:xfrm>
        </p:grpSpPr>
        <p:sp>
          <p:nvSpPr>
            <p:cNvPr id="8" name="Oval 7"/>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D2C0A1D9-A61B-4D35-9F9F-6D235408D4ED}"/>
              </a:ext>
            </a:extLst>
          </p:cNvPr>
          <p:cNvSpPr>
            <a:spLocks noGrp="1"/>
          </p:cNvSpPr>
          <p:nvPr>
            <p:ph type="title" hasCustomPrompt="1"/>
          </p:nvPr>
        </p:nvSpPr>
        <p:spPr>
          <a:xfrm>
            <a:off x="470850" y="274640"/>
            <a:ext cx="5708277" cy="686582"/>
          </a:xfrm>
        </p:spPr>
        <p:txBody>
          <a:bodyPr/>
          <a:lstStyle>
            <a:lvl1pPr>
              <a:defRPr/>
            </a:lvl1pPr>
          </a:lstStyle>
          <a:p>
            <a:r>
              <a:rPr lang="en-US"/>
              <a:t>Click to add Agenda</a:t>
            </a:r>
          </a:p>
        </p:txBody>
      </p:sp>
      <p:sp>
        <p:nvSpPr>
          <p:cNvPr id="22" name="Content Placeholder 21">
            <a:extLst>
              <a:ext uri="{FF2B5EF4-FFF2-40B4-BE49-F238E27FC236}">
                <a16:creationId xmlns:a16="http://schemas.microsoft.com/office/drawing/2014/main" id="{7ABB0FBC-575E-4A96-AEBD-5C84900D00CC}"/>
              </a:ext>
            </a:extLst>
          </p:cNvPr>
          <p:cNvSpPr>
            <a:spLocks noGrp="1"/>
          </p:cNvSpPr>
          <p:nvPr>
            <p:ph sz="quarter" idx="11" hasCustomPrompt="1"/>
          </p:nvPr>
        </p:nvSpPr>
        <p:spPr>
          <a:xfrm>
            <a:off x="470850" y="1290917"/>
            <a:ext cx="5707062" cy="4940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55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nd Acknowledgement Kenai">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6308984" y="79132"/>
            <a:ext cx="2835015" cy="66909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p:cNvGrpSpPr/>
          <p:nvPr userDrawn="1"/>
        </p:nvGrpSpPr>
        <p:grpSpPr>
          <a:xfrm>
            <a:off x="6546825" y="1371602"/>
            <a:ext cx="5273416" cy="4526945"/>
            <a:chOff x="5658655" y="762000"/>
            <a:chExt cx="4704545" cy="4038600"/>
          </a:xfrm>
        </p:grpSpPr>
        <p:sp>
          <p:nvSpPr>
            <p:cNvPr id="8" name="Oval 7"/>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5" name="Rectangle 4">
            <a:extLst>
              <a:ext uri="{FF2B5EF4-FFF2-40B4-BE49-F238E27FC236}">
                <a16:creationId xmlns:a16="http://schemas.microsoft.com/office/drawing/2014/main" id="{D1DE6C1F-B7D4-41A7-A2F6-0588D843E17E}"/>
              </a:ext>
            </a:extLst>
          </p:cNvPr>
          <p:cNvSpPr/>
          <p:nvPr userDrawn="1"/>
        </p:nvSpPr>
        <p:spPr>
          <a:xfrm>
            <a:off x="1" y="4542754"/>
            <a:ext cx="6308984" cy="22273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A963BFA8-2E12-427D-A601-E6600F44646D}"/>
              </a:ext>
            </a:extLst>
          </p:cNvPr>
          <p:cNvSpPr txBox="1"/>
          <p:nvPr userDrawn="1"/>
        </p:nvSpPr>
        <p:spPr>
          <a:xfrm>
            <a:off x="470851" y="4689749"/>
            <a:ext cx="5708277" cy="1631216"/>
          </a:xfrm>
          <a:prstGeom prst="rect">
            <a:avLst/>
          </a:prstGeom>
          <a:noFill/>
        </p:spPr>
        <p:txBody>
          <a:bodyPr wrap="square" rtlCol="0">
            <a:spAutoFit/>
          </a:bodyPr>
          <a:lstStyle/>
          <a:p>
            <a:r>
              <a:rPr lang="en-US" sz="2000" dirty="0">
                <a:solidFill>
                  <a:schemeClr val="bg1"/>
                </a:solidFill>
              </a:rPr>
              <a:t>A Land Acknowledgement is a formal statement that recognizes and respects Indigenous Peoples as traditional stewards of this land and the enduring relationship that exists between Indigenous Peoples and their traditional territories.</a:t>
            </a:r>
            <a:endParaRPr lang="en-US" sz="1600" dirty="0"/>
          </a:p>
        </p:txBody>
      </p:sp>
      <p:sp>
        <p:nvSpPr>
          <p:cNvPr id="13" name="Rectangle 12">
            <a:extLst>
              <a:ext uri="{FF2B5EF4-FFF2-40B4-BE49-F238E27FC236}">
                <a16:creationId xmlns:a16="http://schemas.microsoft.com/office/drawing/2014/main" id="{5B716DB1-9052-4832-8825-FB6C83E37681}"/>
              </a:ext>
            </a:extLst>
          </p:cNvPr>
          <p:cNvSpPr/>
          <p:nvPr userDrawn="1"/>
        </p:nvSpPr>
        <p:spPr>
          <a:xfrm>
            <a:off x="2697106" y="2067194"/>
            <a:ext cx="1093569" cy="369332"/>
          </a:xfrm>
          <a:prstGeom prst="rect">
            <a:avLst/>
          </a:prstGeom>
        </p:spPr>
        <p:txBody>
          <a:bodyPr wrap="none">
            <a:spAutoFit/>
          </a:bodyPr>
          <a:lstStyle/>
          <a:p>
            <a:r>
              <a:rPr lang="en-US" sz="1800" i="1" dirty="0"/>
              <a:t>(</a:t>
            </a:r>
            <a:r>
              <a:rPr lang="en-US" sz="1800" i="1" dirty="0" err="1"/>
              <a:t>Dena'ina</a:t>
            </a:r>
            <a:r>
              <a:rPr lang="en-US" sz="1800" i="1" dirty="0"/>
              <a:t>)</a:t>
            </a:r>
          </a:p>
        </p:txBody>
      </p:sp>
      <p:sp>
        <p:nvSpPr>
          <p:cNvPr id="14" name="Rectangle 13">
            <a:extLst>
              <a:ext uri="{FF2B5EF4-FFF2-40B4-BE49-F238E27FC236}">
                <a16:creationId xmlns:a16="http://schemas.microsoft.com/office/drawing/2014/main" id="{55CF5226-8FFF-482D-A2A5-7BFB2FEA34E4}"/>
              </a:ext>
            </a:extLst>
          </p:cNvPr>
          <p:cNvSpPr/>
          <p:nvPr userDrawn="1"/>
        </p:nvSpPr>
        <p:spPr>
          <a:xfrm>
            <a:off x="4752602" y="3726924"/>
            <a:ext cx="920445" cy="369332"/>
          </a:xfrm>
          <a:prstGeom prst="rect">
            <a:avLst/>
          </a:prstGeom>
        </p:spPr>
        <p:txBody>
          <a:bodyPr wrap="none">
            <a:spAutoFit/>
          </a:bodyPr>
          <a:lstStyle/>
          <a:p>
            <a:r>
              <a:rPr lang="en-US" sz="1800" i="1" dirty="0">
                <a:solidFill>
                  <a:schemeClr val="bg1">
                    <a:lumMod val="65000"/>
                  </a:schemeClr>
                </a:solidFill>
              </a:rPr>
              <a:t>(English)</a:t>
            </a:r>
          </a:p>
        </p:txBody>
      </p:sp>
      <p:sp>
        <p:nvSpPr>
          <p:cNvPr id="15" name="Rectangle 14">
            <a:extLst>
              <a:ext uri="{FF2B5EF4-FFF2-40B4-BE49-F238E27FC236}">
                <a16:creationId xmlns:a16="http://schemas.microsoft.com/office/drawing/2014/main" id="{DCC5B597-5217-47D1-84B0-0B334C467F90}"/>
              </a:ext>
            </a:extLst>
          </p:cNvPr>
          <p:cNvSpPr/>
          <p:nvPr userDrawn="1"/>
        </p:nvSpPr>
        <p:spPr>
          <a:xfrm>
            <a:off x="460693" y="3090168"/>
            <a:ext cx="4446973" cy="1077218"/>
          </a:xfrm>
          <a:prstGeom prst="rect">
            <a:avLst/>
          </a:prstGeom>
        </p:spPr>
        <p:txBody>
          <a:bodyPr wrap="square">
            <a:spAutoFit/>
          </a:bodyPr>
          <a:lstStyle/>
          <a:p>
            <a:r>
              <a:rPr lang="en-US" sz="3200" i="1" dirty="0">
                <a:solidFill>
                  <a:schemeClr val="bg1">
                    <a:lumMod val="65000"/>
                  </a:schemeClr>
                </a:solidFill>
              </a:rPr>
              <a:t>I live and work on the </a:t>
            </a:r>
            <a:br>
              <a:rPr lang="en-US" sz="3200" i="1" dirty="0">
                <a:solidFill>
                  <a:schemeClr val="bg1">
                    <a:lumMod val="65000"/>
                  </a:schemeClr>
                </a:solidFill>
              </a:rPr>
            </a:br>
            <a:r>
              <a:rPr lang="en-US" sz="3200" i="1" dirty="0">
                <a:solidFill>
                  <a:schemeClr val="bg1">
                    <a:lumMod val="65000"/>
                  </a:schemeClr>
                </a:solidFill>
              </a:rPr>
              <a:t>Good Land/Kenai Peninsula.</a:t>
            </a:r>
          </a:p>
        </p:txBody>
      </p:sp>
      <p:sp>
        <p:nvSpPr>
          <p:cNvPr id="16" name="Rectangle 15">
            <a:extLst>
              <a:ext uri="{FF2B5EF4-FFF2-40B4-BE49-F238E27FC236}">
                <a16:creationId xmlns:a16="http://schemas.microsoft.com/office/drawing/2014/main" id="{500DEF9B-FE08-4CA4-B446-A337A500B40F}"/>
              </a:ext>
            </a:extLst>
          </p:cNvPr>
          <p:cNvSpPr/>
          <p:nvPr userDrawn="1"/>
        </p:nvSpPr>
        <p:spPr>
          <a:xfrm>
            <a:off x="460693" y="1432626"/>
            <a:ext cx="3769446" cy="1077218"/>
          </a:xfrm>
          <a:prstGeom prst="rect">
            <a:avLst/>
          </a:prstGeom>
        </p:spPr>
        <p:txBody>
          <a:bodyPr wrap="square">
            <a:spAutoFit/>
          </a:bodyPr>
          <a:lstStyle/>
          <a:p>
            <a:r>
              <a:rPr lang="en-US" sz="3200" i="1" dirty="0" err="1"/>
              <a:t>Yaghanen</a:t>
            </a:r>
            <a:r>
              <a:rPr lang="en-US" sz="3200" i="1" dirty="0"/>
              <a:t> </a:t>
            </a:r>
            <a:r>
              <a:rPr lang="en-US" sz="3200" i="1" dirty="0" err="1"/>
              <a:t>gheshtnu</a:t>
            </a:r>
            <a:r>
              <a:rPr lang="en-US" sz="3200" i="1" dirty="0"/>
              <a:t> </a:t>
            </a:r>
            <a:r>
              <a:rPr lang="en-US" sz="3200" i="1" dirty="0" err="1"/>
              <a:t>ch'q’u</a:t>
            </a:r>
            <a:r>
              <a:rPr lang="en-US" sz="3200" i="1" dirty="0"/>
              <a:t> </a:t>
            </a:r>
            <a:r>
              <a:rPr lang="en-US" sz="3200" i="1" dirty="0" err="1"/>
              <a:t>yeshdu</a:t>
            </a:r>
            <a:r>
              <a:rPr lang="en-US" sz="3200" i="1" dirty="0"/>
              <a:t>. </a:t>
            </a:r>
          </a:p>
        </p:txBody>
      </p:sp>
      <p:sp>
        <p:nvSpPr>
          <p:cNvPr id="17" name="Rectangle 16">
            <a:extLst>
              <a:ext uri="{FF2B5EF4-FFF2-40B4-BE49-F238E27FC236}">
                <a16:creationId xmlns:a16="http://schemas.microsoft.com/office/drawing/2014/main" id="{F42B1D39-55D1-4935-87FE-08A1C50D2148}"/>
              </a:ext>
            </a:extLst>
          </p:cNvPr>
          <p:cNvSpPr/>
          <p:nvPr userDrawn="1"/>
        </p:nvSpPr>
        <p:spPr>
          <a:xfrm>
            <a:off x="460693" y="346840"/>
            <a:ext cx="4833980" cy="584775"/>
          </a:xfrm>
          <a:prstGeom prst="rect">
            <a:avLst/>
          </a:prstGeom>
        </p:spPr>
        <p:txBody>
          <a:bodyPr wrap="square">
            <a:spAutoFit/>
          </a:bodyPr>
          <a:lstStyle/>
          <a:p>
            <a:r>
              <a:rPr lang="en-US" sz="3200" kern="1200" dirty="0">
                <a:solidFill>
                  <a:schemeClr val="tx1"/>
                </a:solidFill>
                <a:latin typeface="+mj-lt"/>
                <a:ea typeface="+mj-ea"/>
                <a:cs typeface="+mj-cs"/>
              </a:rPr>
              <a:t>Land Acknowledgement</a:t>
            </a:r>
          </a:p>
        </p:txBody>
      </p:sp>
      <p:sp>
        <p:nvSpPr>
          <p:cNvPr id="18" name="Rectangle 17">
            <a:extLst>
              <a:ext uri="{FF2B5EF4-FFF2-40B4-BE49-F238E27FC236}">
                <a16:creationId xmlns:a16="http://schemas.microsoft.com/office/drawing/2014/main" id="{DFC343D0-42FE-4F31-84B3-7C9F91665C76}"/>
              </a:ext>
            </a:extLst>
          </p:cNvPr>
          <p:cNvSpPr/>
          <p:nvPr userDrawn="1"/>
        </p:nvSpPr>
        <p:spPr>
          <a:xfrm>
            <a:off x="444651" y="6441326"/>
            <a:ext cx="4802495" cy="261610"/>
          </a:xfrm>
          <a:prstGeom prst="rect">
            <a:avLst/>
          </a:prstGeom>
        </p:spPr>
        <p:txBody>
          <a:bodyPr wrap="square">
            <a:spAutoFit/>
          </a:bodyPr>
          <a:lstStyle/>
          <a:p>
            <a:r>
              <a:rPr lang="en-US" sz="1100" dirty="0">
                <a:solidFill>
                  <a:schemeClr val="bg1"/>
                </a:solidFill>
                <a:hlinkClick r:id="rId2">
                  <a:extLst>
                    <a:ext uri="{A12FA001-AC4F-418D-AE19-62706E023703}">
                      <ahyp:hlinkClr xmlns:ahyp="http://schemas.microsoft.com/office/drawing/2018/hyperlinkcolor" val="tx"/>
                    </a:ext>
                  </a:extLst>
                </a:hlinkClick>
              </a:rPr>
              <a:t>http://convention.myacpa.org/nashville2020/inclusion/land-acknowledgement/</a:t>
            </a:r>
            <a:endParaRPr lang="en-US" sz="1100" dirty="0">
              <a:solidFill>
                <a:schemeClr val="bg1"/>
              </a:solidFill>
            </a:endParaRPr>
          </a:p>
        </p:txBody>
      </p:sp>
      <p:sp>
        <p:nvSpPr>
          <p:cNvPr id="19" name="Rectangle 18">
            <a:extLst>
              <a:ext uri="{FF2B5EF4-FFF2-40B4-BE49-F238E27FC236}">
                <a16:creationId xmlns:a16="http://schemas.microsoft.com/office/drawing/2014/main" id="{B9734687-EC82-4A2A-AA58-5BB47AFF5A77}"/>
              </a:ext>
            </a:extLst>
          </p:cNvPr>
          <p:cNvSpPr/>
          <p:nvPr userDrawn="1"/>
        </p:nvSpPr>
        <p:spPr>
          <a:xfrm>
            <a:off x="6515460" y="5905467"/>
            <a:ext cx="2391594" cy="830997"/>
          </a:xfrm>
          <a:prstGeom prst="rect">
            <a:avLst/>
          </a:prstGeom>
        </p:spPr>
        <p:txBody>
          <a:bodyPr wrap="square">
            <a:spAutoFit/>
          </a:bodyPr>
          <a:lstStyle/>
          <a:p>
            <a:r>
              <a:rPr lang="en-US" sz="1600" dirty="0">
                <a:hlinkClick r:id="rId3"/>
              </a:rPr>
              <a:t>https://nativegov.org/a-guide-to-indigenous-land-acknowledgment/</a:t>
            </a:r>
            <a:endParaRPr lang="en-US" sz="1600" dirty="0"/>
          </a:p>
        </p:txBody>
      </p:sp>
      <p:sp>
        <p:nvSpPr>
          <p:cNvPr id="20" name="TextBox 19">
            <a:extLst>
              <a:ext uri="{FF2B5EF4-FFF2-40B4-BE49-F238E27FC236}">
                <a16:creationId xmlns:a16="http://schemas.microsoft.com/office/drawing/2014/main" id="{CC8C2036-4EF5-482A-8746-E1DEB879A22D}"/>
              </a:ext>
            </a:extLst>
          </p:cNvPr>
          <p:cNvSpPr txBox="1"/>
          <p:nvPr userDrawn="1"/>
        </p:nvSpPr>
        <p:spPr>
          <a:xfrm>
            <a:off x="6515461" y="5614627"/>
            <a:ext cx="2360229" cy="369332"/>
          </a:xfrm>
          <a:prstGeom prst="rect">
            <a:avLst/>
          </a:prstGeom>
          <a:noFill/>
        </p:spPr>
        <p:txBody>
          <a:bodyPr wrap="square" rtlCol="0">
            <a:spAutoFit/>
          </a:bodyPr>
          <a:lstStyle/>
          <a:p>
            <a:r>
              <a:rPr lang="en-US" sz="1800" dirty="0"/>
              <a:t>For more information:</a:t>
            </a:r>
          </a:p>
        </p:txBody>
      </p:sp>
      <p:sp>
        <p:nvSpPr>
          <p:cNvPr id="21" name="TextBox 20">
            <a:extLst>
              <a:ext uri="{FF2B5EF4-FFF2-40B4-BE49-F238E27FC236}">
                <a16:creationId xmlns:a16="http://schemas.microsoft.com/office/drawing/2014/main" id="{4FBC6C80-9A6B-4647-8C98-BA6CF0613A10}"/>
              </a:ext>
            </a:extLst>
          </p:cNvPr>
          <p:cNvSpPr txBox="1"/>
          <p:nvPr userDrawn="1"/>
        </p:nvSpPr>
        <p:spPr>
          <a:xfrm>
            <a:off x="470850" y="2477802"/>
            <a:ext cx="4615990" cy="338554"/>
          </a:xfrm>
          <a:prstGeom prst="rect">
            <a:avLst/>
          </a:prstGeom>
          <a:noFill/>
        </p:spPr>
        <p:txBody>
          <a:bodyPr wrap="square">
            <a:spAutoFit/>
          </a:bodyPr>
          <a:lstStyle/>
          <a:p>
            <a:r>
              <a:rPr lang="en-US" sz="1600" dirty="0">
                <a:solidFill>
                  <a:schemeClr val="bg1">
                    <a:lumMod val="65000"/>
                  </a:schemeClr>
                </a:solidFill>
                <a:effectLst/>
                <a:ea typeface="Calibri" panose="020F0502020204030204" pitchFamily="34" charset="0"/>
                <a:cs typeface="Calibri" panose="020F0502020204030204" pitchFamily="34" charset="0"/>
              </a:rPr>
              <a:t>Translation by George Demientieff Holly</a:t>
            </a:r>
            <a:endParaRPr lang="en-US" sz="1600" dirty="0">
              <a:solidFill>
                <a:schemeClr val="bg1">
                  <a:lumMod val="65000"/>
                </a:schemeClr>
              </a:solidFill>
            </a:endParaRPr>
          </a:p>
        </p:txBody>
      </p:sp>
    </p:spTree>
    <p:extLst>
      <p:ext uri="{BB962C8B-B14F-4D97-AF65-F5344CB8AC3E}">
        <p14:creationId xmlns:p14="http://schemas.microsoft.com/office/powerpoint/2010/main" val="344034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elcome Webinar">
    <p:spTree>
      <p:nvGrpSpPr>
        <p:cNvPr id="1" name=""/>
        <p:cNvGrpSpPr/>
        <p:nvPr/>
      </p:nvGrpSpPr>
      <p:grpSpPr>
        <a:xfrm>
          <a:off x="0" y="0"/>
          <a:ext cx="0" cy="0"/>
          <a:chOff x="0" y="0"/>
          <a:chExt cx="0" cy="0"/>
        </a:xfrm>
      </p:grpSpPr>
      <p:sp>
        <p:nvSpPr>
          <p:cNvPr id="6" name="Rectangle 5"/>
          <p:cNvSpPr/>
          <p:nvPr userDrawn="1"/>
        </p:nvSpPr>
        <p:spPr>
          <a:xfrm>
            <a:off x="6308984" y="79130"/>
            <a:ext cx="2835015" cy="66909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0850" y="1292470"/>
            <a:ext cx="5708277" cy="350364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6546825" y="1371600"/>
            <a:ext cx="5273416" cy="4526945"/>
            <a:chOff x="5658655" y="762000"/>
            <a:chExt cx="4704545" cy="4038600"/>
          </a:xfrm>
        </p:grpSpPr>
        <p:sp>
          <p:nvSpPr>
            <p:cNvPr id="8" name="Oval 7"/>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D2C0A1D9-A61B-4D35-9F9F-6D235408D4ED}"/>
              </a:ext>
            </a:extLst>
          </p:cNvPr>
          <p:cNvSpPr>
            <a:spLocks noGrp="1"/>
          </p:cNvSpPr>
          <p:nvPr>
            <p:ph type="title" hasCustomPrompt="1"/>
          </p:nvPr>
        </p:nvSpPr>
        <p:spPr>
          <a:xfrm>
            <a:off x="470850" y="274640"/>
            <a:ext cx="5708277" cy="686582"/>
          </a:xfrm>
        </p:spPr>
        <p:txBody>
          <a:bodyPr/>
          <a:lstStyle>
            <a:lvl1pPr>
              <a:defRPr/>
            </a:lvl1pPr>
          </a:lstStyle>
          <a:p>
            <a:r>
              <a:rPr lang="en-US"/>
              <a:t>Click to add Welcome</a:t>
            </a:r>
          </a:p>
        </p:txBody>
      </p:sp>
      <p:sp>
        <p:nvSpPr>
          <p:cNvPr id="5" name="Rectangle 4">
            <a:extLst>
              <a:ext uri="{FF2B5EF4-FFF2-40B4-BE49-F238E27FC236}">
                <a16:creationId xmlns:a16="http://schemas.microsoft.com/office/drawing/2014/main" id="{D1DE6C1F-B7D4-41A7-A2F6-0588D843E17E}"/>
              </a:ext>
            </a:extLst>
          </p:cNvPr>
          <p:cNvSpPr/>
          <p:nvPr userDrawn="1"/>
        </p:nvSpPr>
        <p:spPr>
          <a:xfrm>
            <a:off x="0" y="5056094"/>
            <a:ext cx="6308984" cy="171398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ABC24EF-F28B-40A9-AAC8-B09C3778E43A}"/>
              </a:ext>
            </a:extLst>
          </p:cNvPr>
          <p:cNvSpPr/>
          <p:nvPr userDrawn="1"/>
        </p:nvSpPr>
        <p:spPr>
          <a:xfrm>
            <a:off x="470850" y="5161497"/>
            <a:ext cx="5708276" cy="1200329"/>
          </a:xfrm>
          <a:prstGeom prst="rect">
            <a:avLst/>
          </a:prstGeom>
        </p:spPr>
        <p:txBody>
          <a:bodyPr wrap="square">
            <a:spAutoFit/>
          </a:bodyPr>
          <a:lstStyle/>
          <a:p>
            <a:r>
              <a:rPr lang="en-US" sz="2400">
                <a:solidFill>
                  <a:schemeClr val="bg1"/>
                </a:solidFill>
                <a:latin typeface="Garamond"/>
                <a:cs typeface="Garamond"/>
              </a:rPr>
              <a:t>As a courtesy to others:</a:t>
            </a:r>
          </a:p>
          <a:p>
            <a:pPr marL="285750" indent="-285750">
              <a:buFont typeface="Wingdings" panose="05000000000000000000" pitchFamily="2" charset="2"/>
              <a:buChar char="ü"/>
            </a:pPr>
            <a:r>
              <a:rPr lang="en-US" sz="2400">
                <a:solidFill>
                  <a:schemeClr val="bg1"/>
                </a:solidFill>
                <a:latin typeface="Garamond"/>
                <a:cs typeface="Garamond"/>
              </a:rPr>
              <a:t>Please put phones on mute</a:t>
            </a:r>
          </a:p>
          <a:p>
            <a:pPr marL="285750" indent="-285750">
              <a:buFont typeface="Wingdings" panose="05000000000000000000" pitchFamily="2" charset="2"/>
              <a:buChar char="ü"/>
            </a:pPr>
            <a:r>
              <a:rPr lang="en-US" sz="2400" b="1">
                <a:solidFill>
                  <a:schemeClr val="bg1"/>
                </a:solidFill>
                <a:latin typeface="Garamond"/>
                <a:cs typeface="Garamond"/>
              </a:rPr>
              <a:t>Please do not put us on hold!</a:t>
            </a:r>
          </a:p>
        </p:txBody>
      </p:sp>
    </p:spTree>
    <p:extLst>
      <p:ext uri="{BB962C8B-B14F-4D97-AF65-F5344CB8AC3E}">
        <p14:creationId xmlns:p14="http://schemas.microsoft.com/office/powerpoint/2010/main" val="3762428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text</a:t>
            </a:r>
          </a:p>
        </p:txBody>
      </p:sp>
      <p:sp>
        <p:nvSpPr>
          <p:cNvPr id="3" name="Content Placeholder 2"/>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FB67357-B830-455F-BD00-A92F5F4ACBBD}"/>
              </a:ext>
            </a:extLst>
          </p:cNvPr>
          <p:cNvSpPr>
            <a:spLocks noGrp="1"/>
          </p:cNvSpPr>
          <p:nvPr>
            <p:ph type="ftr" sz="quarter" idx="10"/>
          </p:nvPr>
        </p:nvSpPr>
        <p:spPr/>
        <p:txBody>
          <a:bodyPr/>
          <a:lstStyle/>
          <a:p>
            <a:r>
              <a:rPr lang="en-US"/>
              <a:t>Agnew::Beck    | </a:t>
            </a:r>
          </a:p>
        </p:txBody>
      </p:sp>
      <p:sp>
        <p:nvSpPr>
          <p:cNvPr id="5" name="Slide Number Placeholder 4">
            <a:extLst>
              <a:ext uri="{FF2B5EF4-FFF2-40B4-BE49-F238E27FC236}">
                <a16:creationId xmlns:a16="http://schemas.microsoft.com/office/drawing/2014/main" id="{CBA432A1-7094-407A-8155-EDB1C301C8E8}"/>
              </a:ext>
            </a:extLst>
          </p:cNvPr>
          <p:cNvSpPr>
            <a:spLocks noGrp="1"/>
          </p:cNvSpPr>
          <p:nvPr>
            <p:ph type="sldNum" sz="quarter" idx="11"/>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2548970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text</a:t>
            </a:r>
          </a:p>
        </p:txBody>
      </p:sp>
      <p:sp>
        <p:nvSpPr>
          <p:cNvPr id="4" name="Footer Placeholder 3">
            <a:extLst>
              <a:ext uri="{FF2B5EF4-FFF2-40B4-BE49-F238E27FC236}">
                <a16:creationId xmlns:a16="http://schemas.microsoft.com/office/drawing/2014/main" id="{3B10EB9C-6DFE-440C-AFB1-76088EE7D372}"/>
              </a:ext>
            </a:extLst>
          </p:cNvPr>
          <p:cNvSpPr>
            <a:spLocks noGrp="1"/>
          </p:cNvSpPr>
          <p:nvPr>
            <p:ph type="ftr" sz="quarter" idx="10"/>
          </p:nvPr>
        </p:nvSpPr>
        <p:spPr/>
        <p:txBody>
          <a:bodyPr/>
          <a:lstStyle/>
          <a:p>
            <a:r>
              <a:rPr lang="en-US"/>
              <a:t>Agnew::Beck    | </a:t>
            </a:r>
          </a:p>
        </p:txBody>
      </p:sp>
      <p:sp>
        <p:nvSpPr>
          <p:cNvPr id="5" name="Slide Number Placeholder 4">
            <a:extLst>
              <a:ext uri="{FF2B5EF4-FFF2-40B4-BE49-F238E27FC236}">
                <a16:creationId xmlns:a16="http://schemas.microsoft.com/office/drawing/2014/main" id="{E34A0D81-E376-46B7-85DE-FCE8FB6EAE70}"/>
              </a:ext>
            </a:extLst>
          </p:cNvPr>
          <p:cNvSpPr>
            <a:spLocks noGrp="1"/>
          </p:cNvSpPr>
          <p:nvPr>
            <p:ph type="sldNum" sz="quarter" idx="11"/>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2524836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text</a:t>
            </a:r>
          </a:p>
        </p:txBody>
      </p:sp>
      <p:sp>
        <p:nvSpPr>
          <p:cNvPr id="3" name="Text Placeholder 2"/>
          <p:cNvSpPr>
            <a:spLocks noGrp="1"/>
          </p:cNvSpPr>
          <p:nvPr>
            <p:ph type="body" idx="1"/>
          </p:nvPr>
        </p:nvSpPr>
        <p:spPr>
          <a:xfrm>
            <a:off x="457200" y="1296367"/>
            <a:ext cx="4040188" cy="878508"/>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96367"/>
            <a:ext cx="4041775" cy="878508"/>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40CFD2A-FD7A-47D3-AF68-3FCB3CF7E764}"/>
              </a:ext>
            </a:extLst>
          </p:cNvPr>
          <p:cNvSpPr>
            <a:spLocks noGrp="1"/>
          </p:cNvSpPr>
          <p:nvPr>
            <p:ph type="ftr" sz="quarter" idx="10"/>
          </p:nvPr>
        </p:nvSpPr>
        <p:spPr/>
        <p:txBody>
          <a:bodyPr/>
          <a:lstStyle/>
          <a:p>
            <a:r>
              <a:rPr lang="en-US"/>
              <a:t>Agnew::Beck    | </a:t>
            </a:r>
          </a:p>
        </p:txBody>
      </p:sp>
      <p:sp>
        <p:nvSpPr>
          <p:cNvPr id="9" name="Slide Number Placeholder 8">
            <a:extLst>
              <a:ext uri="{FF2B5EF4-FFF2-40B4-BE49-F238E27FC236}">
                <a16:creationId xmlns:a16="http://schemas.microsoft.com/office/drawing/2014/main" id="{72C63D46-E175-49F9-8213-ADB9ADD40997}"/>
              </a:ext>
            </a:extLst>
          </p:cNvPr>
          <p:cNvSpPr>
            <a:spLocks noGrp="1"/>
          </p:cNvSpPr>
          <p:nvPr>
            <p:ph type="sldNum" sz="quarter" idx="11"/>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1065585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Compariso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text</a:t>
            </a:r>
          </a:p>
        </p:txBody>
      </p:sp>
      <p:sp>
        <p:nvSpPr>
          <p:cNvPr id="3" name="Content Placeholder 2"/>
          <p:cNvSpPr>
            <a:spLocks noGrp="1"/>
          </p:cNvSpPr>
          <p:nvPr>
            <p:ph sz="half" idx="1"/>
          </p:nvPr>
        </p:nvSpPr>
        <p:spPr>
          <a:xfrm>
            <a:off x="457200" y="1310054"/>
            <a:ext cx="4038600" cy="47904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0054"/>
            <a:ext cx="4038600" cy="47904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9BB59F0-67CA-46F2-9B36-A23FD8991CAF}"/>
              </a:ext>
            </a:extLst>
          </p:cNvPr>
          <p:cNvSpPr>
            <a:spLocks noGrp="1"/>
          </p:cNvSpPr>
          <p:nvPr>
            <p:ph type="ftr" sz="quarter" idx="10"/>
          </p:nvPr>
        </p:nvSpPr>
        <p:spPr/>
        <p:txBody>
          <a:bodyPr/>
          <a:lstStyle/>
          <a:p>
            <a:r>
              <a:rPr lang="en-US"/>
              <a:t>Agnew::Beck    | </a:t>
            </a:r>
          </a:p>
        </p:txBody>
      </p:sp>
      <p:sp>
        <p:nvSpPr>
          <p:cNvPr id="6" name="Slide Number Placeholder 5">
            <a:extLst>
              <a:ext uri="{FF2B5EF4-FFF2-40B4-BE49-F238E27FC236}">
                <a16:creationId xmlns:a16="http://schemas.microsoft.com/office/drawing/2014/main" id="{8CF71933-2137-4A5C-AC6F-AF0E922679F6}"/>
              </a:ext>
            </a:extLst>
          </p:cNvPr>
          <p:cNvSpPr>
            <a:spLocks noGrp="1"/>
          </p:cNvSpPr>
          <p:nvPr>
            <p:ph type="sldNum" sz="quarter" idx="11"/>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2108879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ases/Ideas w/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D27F-0CB1-4C11-9727-A92374B9C58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45EC400-4FA6-49ED-A46A-1D73FEAE852F}"/>
              </a:ext>
            </a:extLst>
          </p:cNvPr>
          <p:cNvSpPr>
            <a:spLocks noGrp="1"/>
          </p:cNvSpPr>
          <p:nvPr>
            <p:ph type="sldNum" sz="quarter" idx="10"/>
          </p:nvPr>
        </p:nvSpPr>
        <p:spPr/>
        <p:txBody>
          <a:bodyPr/>
          <a:lstStyle/>
          <a:p>
            <a:fld id="{04065135-979E-4F69-87AD-40192FE51752}" type="slidenum">
              <a:rPr lang="en-US" smtClean="0"/>
              <a:pPr/>
              <a:t>‹#›</a:t>
            </a:fld>
            <a:endParaRPr lang="en-US"/>
          </a:p>
        </p:txBody>
      </p:sp>
      <p:sp>
        <p:nvSpPr>
          <p:cNvPr id="4" name="Footer Placeholder 3">
            <a:extLst>
              <a:ext uri="{FF2B5EF4-FFF2-40B4-BE49-F238E27FC236}">
                <a16:creationId xmlns:a16="http://schemas.microsoft.com/office/drawing/2014/main" id="{0D77F781-E982-48DF-B88E-8FB29D2703FF}"/>
              </a:ext>
            </a:extLst>
          </p:cNvPr>
          <p:cNvSpPr>
            <a:spLocks noGrp="1"/>
          </p:cNvSpPr>
          <p:nvPr>
            <p:ph type="ftr" sz="quarter" idx="11"/>
          </p:nvPr>
        </p:nvSpPr>
        <p:spPr/>
        <p:txBody>
          <a:bodyPr/>
          <a:lstStyle/>
          <a:p>
            <a:r>
              <a:rPr lang="en-US"/>
              <a:t>Agnew::Beck    | </a:t>
            </a:r>
          </a:p>
        </p:txBody>
      </p:sp>
      <p:sp>
        <p:nvSpPr>
          <p:cNvPr id="18" name="Text Placeholder 17">
            <a:extLst>
              <a:ext uri="{FF2B5EF4-FFF2-40B4-BE49-F238E27FC236}">
                <a16:creationId xmlns:a16="http://schemas.microsoft.com/office/drawing/2014/main" id="{6228CC01-E89B-44F2-90A2-C43C7D01FC24}"/>
              </a:ext>
            </a:extLst>
          </p:cNvPr>
          <p:cNvSpPr>
            <a:spLocks noGrp="1"/>
          </p:cNvSpPr>
          <p:nvPr>
            <p:ph type="body" sz="quarter" idx="12" hasCustomPrompt="1"/>
          </p:nvPr>
        </p:nvSpPr>
        <p:spPr>
          <a:xfrm>
            <a:off x="1890713" y="1274763"/>
            <a:ext cx="6810375" cy="1380514"/>
          </a:xfrm>
        </p:spPr>
        <p:txBody>
          <a:bodyPr/>
          <a:lstStyle>
            <a:lvl1pPr>
              <a:defRPr/>
            </a:lvl1pPr>
            <a:lvl2pPr marL="457200" indent="0">
              <a:buNone/>
              <a:defRPr sz="2000"/>
            </a:lvl2pPr>
          </a:lstStyle>
          <a:p>
            <a:pPr lvl="0"/>
            <a:r>
              <a:rPr lang="en-US"/>
              <a:t>Step</a:t>
            </a:r>
          </a:p>
        </p:txBody>
      </p:sp>
      <p:sp>
        <p:nvSpPr>
          <p:cNvPr id="19" name="Text Placeholder 17">
            <a:extLst>
              <a:ext uri="{FF2B5EF4-FFF2-40B4-BE49-F238E27FC236}">
                <a16:creationId xmlns:a16="http://schemas.microsoft.com/office/drawing/2014/main" id="{497B419B-EDE1-491D-8DB5-8257BDB5793F}"/>
              </a:ext>
            </a:extLst>
          </p:cNvPr>
          <p:cNvSpPr>
            <a:spLocks noGrp="1"/>
          </p:cNvSpPr>
          <p:nvPr>
            <p:ph type="body" sz="quarter" idx="13" hasCustomPrompt="1"/>
          </p:nvPr>
        </p:nvSpPr>
        <p:spPr>
          <a:xfrm>
            <a:off x="1890713" y="2954164"/>
            <a:ext cx="6810375" cy="1380514"/>
          </a:xfrm>
        </p:spPr>
        <p:txBody>
          <a:bodyPr/>
          <a:lstStyle>
            <a:lvl1pPr>
              <a:defRPr/>
            </a:lvl1pPr>
            <a:lvl2pPr>
              <a:defRPr sz="2000"/>
            </a:lvl2pPr>
          </a:lstStyle>
          <a:p>
            <a:pPr lvl="0"/>
            <a:r>
              <a:rPr lang="en-US"/>
              <a:t>Step</a:t>
            </a:r>
          </a:p>
        </p:txBody>
      </p:sp>
      <p:sp>
        <p:nvSpPr>
          <p:cNvPr id="20" name="Text Placeholder 17">
            <a:extLst>
              <a:ext uri="{FF2B5EF4-FFF2-40B4-BE49-F238E27FC236}">
                <a16:creationId xmlns:a16="http://schemas.microsoft.com/office/drawing/2014/main" id="{592A3026-91F3-4333-8AB6-2705BEF24D83}"/>
              </a:ext>
            </a:extLst>
          </p:cNvPr>
          <p:cNvSpPr>
            <a:spLocks noGrp="1"/>
          </p:cNvSpPr>
          <p:nvPr>
            <p:ph type="body" sz="quarter" idx="14" hasCustomPrompt="1"/>
          </p:nvPr>
        </p:nvSpPr>
        <p:spPr>
          <a:xfrm>
            <a:off x="1886140" y="4633565"/>
            <a:ext cx="6810375" cy="1380514"/>
          </a:xfrm>
        </p:spPr>
        <p:txBody>
          <a:bodyPr/>
          <a:lstStyle>
            <a:lvl1pPr>
              <a:defRPr/>
            </a:lvl1pPr>
            <a:lvl2pPr marL="457200" indent="0">
              <a:buNone/>
              <a:defRPr sz="2000"/>
            </a:lvl2pPr>
          </a:lstStyle>
          <a:p>
            <a:pPr lvl="0"/>
            <a:r>
              <a:rPr lang="en-US"/>
              <a:t>Step</a:t>
            </a:r>
          </a:p>
        </p:txBody>
      </p:sp>
    </p:spTree>
    <p:extLst>
      <p:ext uri="{BB962C8B-B14F-4D97-AF65-F5344CB8AC3E}">
        <p14:creationId xmlns:p14="http://schemas.microsoft.com/office/powerpoint/2010/main" val="441644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895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ith Sourc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7F8871-27EE-46A0-9E02-FD6C928118BA}"/>
              </a:ext>
            </a:extLst>
          </p:cNvPr>
          <p:cNvSpPr>
            <a:spLocks noGrp="1"/>
          </p:cNvSpPr>
          <p:nvPr>
            <p:ph type="body" sz="quarter" idx="10" hasCustomPrompt="1"/>
          </p:nvPr>
        </p:nvSpPr>
        <p:spPr>
          <a:xfrm>
            <a:off x="477838" y="6461307"/>
            <a:ext cx="6475412" cy="189537"/>
          </a:xfrm>
        </p:spPr>
        <p:txBody>
          <a:bodyPr anchor="ctr">
            <a:noAutofit/>
          </a:bodyPr>
          <a:lstStyle>
            <a:lvl1pPr algn="l">
              <a:defRPr sz="1050">
                <a:solidFill>
                  <a:schemeClr val="tx1"/>
                </a:solidFill>
              </a:defRPr>
            </a:lvl1pPr>
            <a:lvl2pPr marL="457200" indent="0">
              <a:buNone/>
              <a:defRPr/>
            </a:lvl2pPr>
            <a:lvl5pPr marL="1828800" indent="0">
              <a:buNone/>
              <a:defRPr/>
            </a:lvl5pPr>
          </a:lstStyle>
          <a:p>
            <a:pPr lvl="0"/>
            <a:r>
              <a:rPr lang="en-US"/>
              <a:t>Source:</a:t>
            </a:r>
          </a:p>
        </p:txBody>
      </p:sp>
      <p:sp>
        <p:nvSpPr>
          <p:cNvPr id="2" name="Footer Placeholder 1">
            <a:extLst>
              <a:ext uri="{FF2B5EF4-FFF2-40B4-BE49-F238E27FC236}">
                <a16:creationId xmlns:a16="http://schemas.microsoft.com/office/drawing/2014/main" id="{B5F3ABFD-A462-4997-85BC-BF4AAA6952A0}"/>
              </a:ext>
            </a:extLst>
          </p:cNvPr>
          <p:cNvSpPr>
            <a:spLocks noGrp="1"/>
          </p:cNvSpPr>
          <p:nvPr>
            <p:ph type="ftr" sz="quarter" idx="11"/>
          </p:nvPr>
        </p:nvSpPr>
        <p:spPr>
          <a:xfrm>
            <a:off x="4376420" y="6461308"/>
            <a:ext cx="3853179" cy="189537"/>
          </a:xfrm>
        </p:spPr>
        <p:txBody>
          <a:bodyPr/>
          <a:lstStyle/>
          <a:p>
            <a:r>
              <a:rPr lang="en-US"/>
              <a:t>Agnew::Beck    | </a:t>
            </a:r>
          </a:p>
        </p:txBody>
      </p:sp>
      <p:sp>
        <p:nvSpPr>
          <p:cNvPr id="4" name="Slide Number Placeholder 3">
            <a:extLst>
              <a:ext uri="{FF2B5EF4-FFF2-40B4-BE49-F238E27FC236}">
                <a16:creationId xmlns:a16="http://schemas.microsoft.com/office/drawing/2014/main" id="{AA528A13-00D7-43DB-9B06-2FD5148F5CA7}"/>
              </a:ext>
            </a:extLst>
          </p:cNvPr>
          <p:cNvSpPr>
            <a:spLocks noGrp="1"/>
          </p:cNvSpPr>
          <p:nvPr>
            <p:ph type="sldNum" sz="quarter" idx="12"/>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4227284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icture Fullscree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AFCA35-41D0-4786-B24F-2C5D51189060}"/>
              </a:ext>
            </a:extLst>
          </p:cNvPr>
          <p:cNvSpPr>
            <a:spLocks noGrp="1"/>
          </p:cNvSpPr>
          <p:nvPr>
            <p:ph type="pic" sz="quarter" idx="10"/>
          </p:nvPr>
        </p:nvSpPr>
        <p:spPr>
          <a:xfrm>
            <a:off x="0" y="0"/>
            <a:ext cx="9144000" cy="6858000"/>
          </a:xfrm>
        </p:spPr>
        <p:txBody>
          <a:bodyPr/>
          <a:lstStyle/>
          <a:p>
            <a:endParaRPr lang="en-US"/>
          </a:p>
        </p:txBody>
      </p:sp>
      <p:sp>
        <p:nvSpPr>
          <p:cNvPr id="5" name="Text Placeholder 4">
            <a:extLst>
              <a:ext uri="{FF2B5EF4-FFF2-40B4-BE49-F238E27FC236}">
                <a16:creationId xmlns:a16="http://schemas.microsoft.com/office/drawing/2014/main" id="{B3DD5A5B-6B97-4B35-941A-8164A290FEBC}"/>
              </a:ext>
            </a:extLst>
          </p:cNvPr>
          <p:cNvSpPr>
            <a:spLocks noGrp="1"/>
          </p:cNvSpPr>
          <p:nvPr>
            <p:ph type="body" sz="quarter" idx="11"/>
          </p:nvPr>
        </p:nvSpPr>
        <p:spPr>
          <a:xfrm>
            <a:off x="810228" y="1632734"/>
            <a:ext cx="4814888" cy="1376362"/>
          </a:xfrm>
        </p:spPr>
        <p:txBody>
          <a:bodyPr/>
          <a:lstStyle/>
          <a:p>
            <a:pPr lvl="0"/>
            <a:r>
              <a:rPr lang="en-US"/>
              <a:t>Edit Master text styles</a:t>
            </a:r>
          </a:p>
        </p:txBody>
      </p:sp>
    </p:spTree>
    <p:extLst>
      <p:ext uri="{BB962C8B-B14F-4D97-AF65-F5344CB8AC3E}">
        <p14:creationId xmlns:p14="http://schemas.microsoft.com/office/powerpoint/2010/main" val="657916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592FD07-FE06-456F-AB82-0C7FA14FA71F}"/>
              </a:ext>
            </a:extLst>
          </p:cNvPr>
          <p:cNvSpPr>
            <a:spLocks noGrp="1"/>
          </p:cNvSpPr>
          <p:nvPr>
            <p:ph type="body" sz="quarter" idx="12" hasCustomPrompt="1"/>
          </p:nvPr>
        </p:nvSpPr>
        <p:spPr>
          <a:xfrm>
            <a:off x="2242038" y="1801813"/>
            <a:ext cx="6459050" cy="3948356"/>
          </a:xfrm>
        </p:spPr>
        <p:txBody>
          <a:bodyPr>
            <a:normAutofit/>
          </a:bodyPr>
          <a:lstStyle>
            <a:lvl1pPr>
              <a:defRPr sz="3600" i="1">
                <a:solidFill>
                  <a:schemeClr val="bg1"/>
                </a:solidFill>
              </a:defRPr>
            </a:lvl1pPr>
          </a:lstStyle>
          <a:p>
            <a:pPr lvl="0"/>
            <a:r>
              <a:rPr lang="en-US"/>
              <a:t>“Insert quote or key takeaway here”</a:t>
            </a:r>
          </a:p>
        </p:txBody>
      </p:sp>
      <p:sp>
        <p:nvSpPr>
          <p:cNvPr id="7" name="Title 6">
            <a:extLst>
              <a:ext uri="{FF2B5EF4-FFF2-40B4-BE49-F238E27FC236}">
                <a16:creationId xmlns:a16="http://schemas.microsoft.com/office/drawing/2014/main" id="{72B17DEB-6667-4DCB-91FC-83978035B02C}"/>
              </a:ext>
            </a:extLst>
          </p:cNvPr>
          <p:cNvSpPr>
            <a:spLocks noGrp="1"/>
          </p:cNvSpPr>
          <p:nvPr>
            <p:ph type="title" hasCustomPrompt="1"/>
          </p:nvPr>
        </p:nvSpPr>
        <p:spPr/>
        <p:txBody>
          <a:bodyPr>
            <a:normAutofit/>
          </a:bodyPr>
          <a:lstStyle>
            <a:lvl1pPr>
              <a:defRPr sz="2000">
                <a:solidFill>
                  <a:schemeClr val="bg1"/>
                </a:solidFill>
              </a:defRPr>
            </a:lvl1pPr>
          </a:lstStyle>
          <a:p>
            <a:r>
              <a:rPr lang="en-US"/>
              <a:t>Quote or Key Takeaway</a:t>
            </a:r>
          </a:p>
        </p:txBody>
      </p:sp>
    </p:spTree>
    <p:extLst>
      <p:ext uri="{BB962C8B-B14F-4D97-AF65-F5344CB8AC3E}">
        <p14:creationId xmlns:p14="http://schemas.microsoft.com/office/powerpoint/2010/main" val="32160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d Acknowledgement Boise">
    <p:spTree>
      <p:nvGrpSpPr>
        <p:cNvPr id="1" name=""/>
        <p:cNvGrpSpPr/>
        <p:nvPr/>
      </p:nvGrpSpPr>
      <p:grpSpPr>
        <a:xfrm>
          <a:off x="0" y="0"/>
          <a:ext cx="0" cy="0"/>
          <a:chOff x="0" y="0"/>
          <a:chExt cx="0" cy="0"/>
        </a:xfrm>
      </p:grpSpPr>
      <p:sp>
        <p:nvSpPr>
          <p:cNvPr id="6" name="Rectangle 5"/>
          <p:cNvSpPr/>
          <p:nvPr userDrawn="1"/>
        </p:nvSpPr>
        <p:spPr>
          <a:xfrm>
            <a:off x="6308984" y="79132"/>
            <a:ext cx="2835015" cy="66909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p:cNvGrpSpPr/>
          <p:nvPr userDrawn="1"/>
        </p:nvGrpSpPr>
        <p:grpSpPr>
          <a:xfrm>
            <a:off x="6546825" y="1371602"/>
            <a:ext cx="5273416" cy="4526945"/>
            <a:chOff x="5658655" y="762000"/>
            <a:chExt cx="4704545" cy="4038600"/>
          </a:xfrm>
        </p:grpSpPr>
        <p:sp>
          <p:nvSpPr>
            <p:cNvPr id="8" name="Oval 7"/>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5" name="Rectangle 4">
            <a:extLst>
              <a:ext uri="{FF2B5EF4-FFF2-40B4-BE49-F238E27FC236}">
                <a16:creationId xmlns:a16="http://schemas.microsoft.com/office/drawing/2014/main" id="{D1DE6C1F-B7D4-41A7-A2F6-0588D843E17E}"/>
              </a:ext>
            </a:extLst>
          </p:cNvPr>
          <p:cNvSpPr/>
          <p:nvPr userDrawn="1"/>
        </p:nvSpPr>
        <p:spPr>
          <a:xfrm>
            <a:off x="1" y="4542754"/>
            <a:ext cx="6308984" cy="22273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A963BFA8-2E12-427D-A601-E6600F44646D}"/>
              </a:ext>
            </a:extLst>
          </p:cNvPr>
          <p:cNvSpPr txBox="1"/>
          <p:nvPr userDrawn="1"/>
        </p:nvSpPr>
        <p:spPr>
          <a:xfrm>
            <a:off x="470851" y="4689749"/>
            <a:ext cx="5708277" cy="1631216"/>
          </a:xfrm>
          <a:prstGeom prst="rect">
            <a:avLst/>
          </a:prstGeom>
          <a:noFill/>
        </p:spPr>
        <p:txBody>
          <a:bodyPr wrap="square" rtlCol="0">
            <a:spAutoFit/>
          </a:bodyPr>
          <a:lstStyle/>
          <a:p>
            <a:r>
              <a:rPr lang="en-US" sz="2000" dirty="0">
                <a:solidFill>
                  <a:schemeClr val="bg1"/>
                </a:solidFill>
              </a:rPr>
              <a:t>A Land Acknowledgement is a formal statement that recognizes and respects Indigenous Peoples as traditional stewards of this land and the enduring relationship that exists between Indigenous Peoples and their traditional territories.</a:t>
            </a:r>
            <a:endParaRPr lang="en-US" sz="1600" dirty="0"/>
          </a:p>
        </p:txBody>
      </p:sp>
      <p:sp>
        <p:nvSpPr>
          <p:cNvPr id="16" name="Rectangle 15">
            <a:extLst>
              <a:ext uri="{FF2B5EF4-FFF2-40B4-BE49-F238E27FC236}">
                <a16:creationId xmlns:a16="http://schemas.microsoft.com/office/drawing/2014/main" id="{500DEF9B-FE08-4CA4-B446-A337A500B40F}"/>
              </a:ext>
            </a:extLst>
          </p:cNvPr>
          <p:cNvSpPr/>
          <p:nvPr userDrawn="1"/>
        </p:nvSpPr>
        <p:spPr>
          <a:xfrm>
            <a:off x="460693" y="1432627"/>
            <a:ext cx="4833980" cy="2246769"/>
          </a:xfrm>
          <a:prstGeom prst="rect">
            <a:avLst/>
          </a:prstGeom>
        </p:spPr>
        <p:txBody>
          <a:bodyPr wrap="square">
            <a:spAutoFit/>
          </a:bodyPr>
          <a:lstStyle/>
          <a:p>
            <a:r>
              <a:rPr lang="en-US" sz="2800" i="1" kern="1200" dirty="0">
                <a:solidFill>
                  <a:schemeClr val="tx1"/>
                </a:solidFill>
                <a:effectLst/>
                <a:latin typeface="+mn-lt"/>
                <a:ea typeface="+mn-ea"/>
                <a:cs typeface="+mn-cs"/>
              </a:rPr>
              <a:t>I acknowledge the ancestral, cultural, traditional, and unceded territory of the Shoshone, Bannock, and Northern Paiute people on which I live and work.</a:t>
            </a:r>
            <a:endParaRPr lang="en-US" sz="2800" kern="1200" dirty="0">
              <a:solidFill>
                <a:schemeClr val="tx1"/>
              </a:solidFill>
              <a:effectLst/>
              <a:latin typeface="+mn-lt"/>
              <a:ea typeface="+mn-ea"/>
              <a:cs typeface="+mn-cs"/>
            </a:endParaRPr>
          </a:p>
        </p:txBody>
      </p:sp>
      <p:sp>
        <p:nvSpPr>
          <p:cNvPr id="17" name="Rectangle 16">
            <a:extLst>
              <a:ext uri="{FF2B5EF4-FFF2-40B4-BE49-F238E27FC236}">
                <a16:creationId xmlns:a16="http://schemas.microsoft.com/office/drawing/2014/main" id="{F42B1D39-55D1-4935-87FE-08A1C50D2148}"/>
              </a:ext>
            </a:extLst>
          </p:cNvPr>
          <p:cNvSpPr/>
          <p:nvPr userDrawn="1"/>
        </p:nvSpPr>
        <p:spPr>
          <a:xfrm>
            <a:off x="460693" y="346840"/>
            <a:ext cx="4833980" cy="584775"/>
          </a:xfrm>
          <a:prstGeom prst="rect">
            <a:avLst/>
          </a:prstGeom>
        </p:spPr>
        <p:txBody>
          <a:bodyPr wrap="square">
            <a:spAutoFit/>
          </a:bodyPr>
          <a:lstStyle/>
          <a:p>
            <a:r>
              <a:rPr lang="en-US" sz="3200" kern="1200" dirty="0">
                <a:solidFill>
                  <a:schemeClr val="tx1"/>
                </a:solidFill>
                <a:latin typeface="+mj-lt"/>
                <a:ea typeface="+mj-ea"/>
                <a:cs typeface="+mj-cs"/>
              </a:rPr>
              <a:t>Land Acknowledgement</a:t>
            </a:r>
          </a:p>
        </p:txBody>
      </p:sp>
      <p:sp>
        <p:nvSpPr>
          <p:cNvPr id="18" name="Rectangle 17">
            <a:extLst>
              <a:ext uri="{FF2B5EF4-FFF2-40B4-BE49-F238E27FC236}">
                <a16:creationId xmlns:a16="http://schemas.microsoft.com/office/drawing/2014/main" id="{DFC343D0-42FE-4F31-84B3-7C9F91665C76}"/>
              </a:ext>
            </a:extLst>
          </p:cNvPr>
          <p:cNvSpPr/>
          <p:nvPr userDrawn="1"/>
        </p:nvSpPr>
        <p:spPr>
          <a:xfrm>
            <a:off x="444651" y="6441326"/>
            <a:ext cx="4802495" cy="261610"/>
          </a:xfrm>
          <a:prstGeom prst="rect">
            <a:avLst/>
          </a:prstGeom>
        </p:spPr>
        <p:txBody>
          <a:bodyPr wrap="square">
            <a:spAutoFit/>
          </a:bodyPr>
          <a:lstStyle/>
          <a:p>
            <a:r>
              <a:rPr lang="en-US" sz="1100" dirty="0">
                <a:solidFill>
                  <a:schemeClr val="bg1"/>
                </a:solidFill>
                <a:hlinkClick r:id="rId2">
                  <a:extLst>
                    <a:ext uri="{A12FA001-AC4F-418D-AE19-62706E023703}">
                      <ahyp:hlinkClr xmlns:ahyp="http://schemas.microsoft.com/office/drawing/2018/hyperlinkcolor" val="tx"/>
                    </a:ext>
                  </a:extLst>
                </a:hlinkClick>
              </a:rPr>
              <a:t>http://convention.myacpa.org/nashville2020/inclusion/land-acknowledgement/</a:t>
            </a:r>
            <a:endParaRPr lang="en-US" sz="1100" dirty="0">
              <a:solidFill>
                <a:schemeClr val="bg1"/>
              </a:solidFill>
            </a:endParaRPr>
          </a:p>
        </p:txBody>
      </p:sp>
      <p:sp>
        <p:nvSpPr>
          <p:cNvPr id="19" name="Rectangle 18">
            <a:extLst>
              <a:ext uri="{FF2B5EF4-FFF2-40B4-BE49-F238E27FC236}">
                <a16:creationId xmlns:a16="http://schemas.microsoft.com/office/drawing/2014/main" id="{B9734687-EC82-4A2A-AA58-5BB47AFF5A77}"/>
              </a:ext>
            </a:extLst>
          </p:cNvPr>
          <p:cNvSpPr/>
          <p:nvPr userDrawn="1"/>
        </p:nvSpPr>
        <p:spPr>
          <a:xfrm>
            <a:off x="6515460" y="5905467"/>
            <a:ext cx="2391594" cy="830997"/>
          </a:xfrm>
          <a:prstGeom prst="rect">
            <a:avLst/>
          </a:prstGeom>
        </p:spPr>
        <p:txBody>
          <a:bodyPr wrap="square">
            <a:spAutoFit/>
          </a:bodyPr>
          <a:lstStyle/>
          <a:p>
            <a:r>
              <a:rPr lang="en-US" sz="1600" dirty="0">
                <a:hlinkClick r:id="rId3"/>
              </a:rPr>
              <a:t>https://nativegov.org/a-guide-to-indigenous-land-acknowledgment/</a:t>
            </a:r>
            <a:endParaRPr lang="en-US" sz="1600" dirty="0"/>
          </a:p>
        </p:txBody>
      </p:sp>
      <p:sp>
        <p:nvSpPr>
          <p:cNvPr id="20" name="TextBox 19">
            <a:extLst>
              <a:ext uri="{FF2B5EF4-FFF2-40B4-BE49-F238E27FC236}">
                <a16:creationId xmlns:a16="http://schemas.microsoft.com/office/drawing/2014/main" id="{CC8C2036-4EF5-482A-8746-E1DEB879A22D}"/>
              </a:ext>
            </a:extLst>
          </p:cNvPr>
          <p:cNvSpPr txBox="1"/>
          <p:nvPr userDrawn="1"/>
        </p:nvSpPr>
        <p:spPr>
          <a:xfrm>
            <a:off x="6515461" y="5614627"/>
            <a:ext cx="2360229" cy="369332"/>
          </a:xfrm>
          <a:prstGeom prst="rect">
            <a:avLst/>
          </a:prstGeom>
          <a:noFill/>
        </p:spPr>
        <p:txBody>
          <a:bodyPr wrap="square" rtlCol="0">
            <a:spAutoFit/>
          </a:bodyPr>
          <a:lstStyle/>
          <a:p>
            <a:r>
              <a:rPr lang="en-US" sz="1800" dirty="0"/>
              <a:t>For more information:</a:t>
            </a:r>
          </a:p>
        </p:txBody>
      </p:sp>
    </p:spTree>
    <p:extLst>
      <p:ext uri="{BB962C8B-B14F-4D97-AF65-F5344CB8AC3E}">
        <p14:creationId xmlns:p14="http://schemas.microsoft.com/office/powerpoint/2010/main" val="708050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otes">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533A-651B-4636-A8C1-7C6007774DA2}"/>
              </a:ext>
            </a:extLst>
          </p:cNvPr>
          <p:cNvSpPr>
            <a:spLocks noGrp="1"/>
          </p:cNvSpPr>
          <p:nvPr>
            <p:ph type="title" hasCustomPrompt="1"/>
          </p:nvPr>
        </p:nvSpPr>
        <p:spPr>
          <a:xfrm>
            <a:off x="470850" y="274640"/>
            <a:ext cx="8229600" cy="719135"/>
          </a:xfrm>
        </p:spPr>
        <p:txBody>
          <a:bodyPr>
            <a:normAutofit/>
          </a:bodyPr>
          <a:lstStyle>
            <a:lvl1pPr>
              <a:defRPr sz="2800">
                <a:solidFill>
                  <a:schemeClr val="bg1"/>
                </a:solidFill>
              </a:defRPr>
            </a:lvl1pPr>
          </a:lstStyle>
          <a:p>
            <a:r>
              <a:rPr lang="en-US"/>
              <a:t>NOTES</a:t>
            </a:r>
          </a:p>
        </p:txBody>
      </p:sp>
      <p:sp>
        <p:nvSpPr>
          <p:cNvPr id="3" name="Slide Number Placeholder 2">
            <a:extLst>
              <a:ext uri="{FF2B5EF4-FFF2-40B4-BE49-F238E27FC236}">
                <a16:creationId xmlns:a16="http://schemas.microsoft.com/office/drawing/2014/main" id="{5241065F-16D4-424B-A31D-7DB2B723FAEE}"/>
              </a:ext>
            </a:extLst>
          </p:cNvPr>
          <p:cNvSpPr>
            <a:spLocks noGrp="1"/>
          </p:cNvSpPr>
          <p:nvPr>
            <p:ph type="sldNum" sz="quarter" idx="10"/>
          </p:nvPr>
        </p:nvSpPr>
        <p:spPr/>
        <p:txBody>
          <a:bodyPr/>
          <a:lstStyle>
            <a:lvl1pPr>
              <a:defRPr>
                <a:solidFill>
                  <a:schemeClr val="bg1"/>
                </a:solidFill>
              </a:defRPr>
            </a:lvl1pPr>
          </a:lstStyle>
          <a:p>
            <a:fld id="{04065135-979E-4F69-87AD-40192FE51752}" type="slidenum">
              <a:rPr lang="en-US" smtClean="0"/>
              <a:pPr/>
              <a:t>‹#›</a:t>
            </a:fld>
            <a:endParaRPr lang="en-US"/>
          </a:p>
        </p:txBody>
      </p:sp>
      <p:sp>
        <p:nvSpPr>
          <p:cNvPr id="4" name="Footer Placeholder 3">
            <a:extLst>
              <a:ext uri="{FF2B5EF4-FFF2-40B4-BE49-F238E27FC236}">
                <a16:creationId xmlns:a16="http://schemas.microsoft.com/office/drawing/2014/main" id="{4D8FFF0E-D141-4BD4-ACAE-55BFE71A2455}"/>
              </a:ext>
            </a:extLst>
          </p:cNvPr>
          <p:cNvSpPr>
            <a:spLocks noGrp="1"/>
          </p:cNvSpPr>
          <p:nvPr>
            <p:ph type="ftr" sz="quarter" idx="11"/>
          </p:nvPr>
        </p:nvSpPr>
        <p:spPr/>
        <p:txBody>
          <a:bodyPr/>
          <a:lstStyle>
            <a:lvl1pPr>
              <a:defRPr>
                <a:solidFill>
                  <a:schemeClr val="bg1"/>
                </a:solidFill>
              </a:defRPr>
            </a:lvl1pPr>
          </a:lstStyle>
          <a:p>
            <a:r>
              <a:rPr lang="en-US"/>
              <a:t>Agnew::Beck    |</a:t>
            </a:r>
          </a:p>
        </p:txBody>
      </p:sp>
      <p:sp>
        <p:nvSpPr>
          <p:cNvPr id="6" name="Text Placeholder 5">
            <a:extLst>
              <a:ext uri="{FF2B5EF4-FFF2-40B4-BE49-F238E27FC236}">
                <a16:creationId xmlns:a16="http://schemas.microsoft.com/office/drawing/2014/main" id="{7262A4F9-1BB6-4A28-AA12-8A8765302C42}"/>
              </a:ext>
            </a:extLst>
          </p:cNvPr>
          <p:cNvSpPr>
            <a:spLocks noGrp="1"/>
          </p:cNvSpPr>
          <p:nvPr>
            <p:ph type="body" sz="quarter" idx="12"/>
          </p:nvPr>
        </p:nvSpPr>
        <p:spPr>
          <a:xfrm>
            <a:off x="470850" y="1292469"/>
            <a:ext cx="8230238" cy="45717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549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3600" b="0" cap="none"/>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Number/Subtitle </a:t>
            </a:r>
          </a:p>
        </p:txBody>
      </p:sp>
      <p:pic>
        <p:nvPicPr>
          <p:cNvPr id="7" name="Picture 6" descr="A close up of a logo&#10;&#10;Description generated with high confidence">
            <a:extLst>
              <a:ext uri="{FF2B5EF4-FFF2-40B4-BE49-F238E27FC236}">
                <a16:creationId xmlns:a16="http://schemas.microsoft.com/office/drawing/2014/main" id="{E95AF6BA-E932-4B28-8957-07320C33E4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808" y="4267397"/>
            <a:ext cx="8086616" cy="339772"/>
          </a:xfrm>
          <a:prstGeom prst="rect">
            <a:avLst/>
          </a:prstGeom>
        </p:spPr>
      </p:pic>
    </p:spTree>
    <p:extLst>
      <p:ext uri="{BB962C8B-B14F-4D97-AF65-F5344CB8AC3E}">
        <p14:creationId xmlns:p14="http://schemas.microsoft.com/office/powerpoint/2010/main" val="2031316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36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Number/Subtitle </a:t>
            </a:r>
          </a:p>
        </p:txBody>
      </p:sp>
      <p:grpSp>
        <p:nvGrpSpPr>
          <p:cNvPr id="5" name="Group 4">
            <a:extLst>
              <a:ext uri="{FF2B5EF4-FFF2-40B4-BE49-F238E27FC236}">
                <a16:creationId xmlns:a16="http://schemas.microsoft.com/office/drawing/2014/main" id="{37A9AE5B-1B6D-493A-ACBC-F03B0709021F}"/>
              </a:ext>
            </a:extLst>
          </p:cNvPr>
          <p:cNvGrpSpPr/>
          <p:nvPr userDrawn="1"/>
        </p:nvGrpSpPr>
        <p:grpSpPr>
          <a:xfrm>
            <a:off x="5641071" y="187625"/>
            <a:ext cx="5273416" cy="4526945"/>
            <a:chOff x="5658656" y="1371600"/>
            <a:chExt cx="5273416" cy="4526945"/>
          </a:xfrm>
        </p:grpSpPr>
        <p:grpSp>
          <p:nvGrpSpPr>
            <p:cNvPr id="6" name="Group 5">
              <a:extLst>
                <a:ext uri="{FF2B5EF4-FFF2-40B4-BE49-F238E27FC236}">
                  <a16:creationId xmlns:a16="http://schemas.microsoft.com/office/drawing/2014/main" id="{F673AF7D-257C-4912-AC7E-F5D31031A23B}"/>
                </a:ext>
              </a:extLst>
            </p:cNvPr>
            <p:cNvGrpSpPr/>
            <p:nvPr/>
          </p:nvGrpSpPr>
          <p:grpSpPr>
            <a:xfrm>
              <a:off x="5658656" y="1371600"/>
              <a:ext cx="5273416" cy="4526945"/>
              <a:chOff x="5658655" y="762000"/>
              <a:chExt cx="4704545" cy="4038600"/>
            </a:xfrm>
          </p:grpSpPr>
          <p:sp>
            <p:nvSpPr>
              <p:cNvPr id="12" name="Oval 11">
                <a:extLst>
                  <a:ext uri="{FF2B5EF4-FFF2-40B4-BE49-F238E27FC236}">
                    <a16:creationId xmlns:a16="http://schemas.microsoft.com/office/drawing/2014/main" id="{74B02694-6ACC-43CC-A2C7-69117743DC21}"/>
                  </a:ext>
                </a:extLst>
              </p:cNvPr>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63229F9-0A45-457B-A3A0-6CD054826A1F}"/>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D17FA4E-5CDF-46A5-B65A-41AA3DBAD760}"/>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B8E2504-C24B-4690-9546-B2567D06B114}"/>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DA80FC5-5709-4CCC-903C-26D9C5ACCA8F}"/>
                </a:ext>
              </a:extLst>
            </p:cNvPr>
            <p:cNvGrpSpPr/>
            <p:nvPr userDrawn="1"/>
          </p:nvGrpSpPr>
          <p:grpSpPr>
            <a:xfrm>
              <a:off x="5658656" y="1542428"/>
              <a:ext cx="5017174" cy="4270703"/>
              <a:chOff x="5658655" y="914400"/>
              <a:chExt cx="4475945" cy="3810000"/>
            </a:xfrm>
          </p:grpSpPr>
          <p:sp>
            <p:nvSpPr>
              <p:cNvPr id="9" name="Oval 8">
                <a:extLst>
                  <a:ext uri="{FF2B5EF4-FFF2-40B4-BE49-F238E27FC236}">
                    <a16:creationId xmlns:a16="http://schemas.microsoft.com/office/drawing/2014/main" id="{22D3D9D8-EDDD-4DB2-857F-0CF144946356}"/>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EC8020C-6957-41B0-B2F5-2B00DA1293D2}"/>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370E1F5-550A-4AAD-A7D2-B24B75BB444C}"/>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03916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36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accent5">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Number/Subtitle </a:t>
            </a:r>
          </a:p>
        </p:txBody>
      </p:sp>
      <p:grpSp>
        <p:nvGrpSpPr>
          <p:cNvPr id="4" name="Group 3">
            <a:extLst>
              <a:ext uri="{FF2B5EF4-FFF2-40B4-BE49-F238E27FC236}">
                <a16:creationId xmlns:a16="http://schemas.microsoft.com/office/drawing/2014/main" id="{B0E05613-961F-4960-800E-0FF7049CE28D}"/>
              </a:ext>
            </a:extLst>
          </p:cNvPr>
          <p:cNvGrpSpPr/>
          <p:nvPr userDrawn="1"/>
        </p:nvGrpSpPr>
        <p:grpSpPr>
          <a:xfrm>
            <a:off x="5641071" y="187625"/>
            <a:ext cx="5273416" cy="4526945"/>
            <a:chOff x="5658656" y="1371600"/>
            <a:chExt cx="5273416" cy="4526945"/>
          </a:xfrm>
        </p:grpSpPr>
        <p:grpSp>
          <p:nvGrpSpPr>
            <p:cNvPr id="5" name="Group 4">
              <a:extLst>
                <a:ext uri="{FF2B5EF4-FFF2-40B4-BE49-F238E27FC236}">
                  <a16:creationId xmlns:a16="http://schemas.microsoft.com/office/drawing/2014/main" id="{C0E352A1-88ED-4082-8D9F-C00AD1D7D1F3}"/>
                </a:ext>
              </a:extLst>
            </p:cNvPr>
            <p:cNvGrpSpPr/>
            <p:nvPr/>
          </p:nvGrpSpPr>
          <p:grpSpPr>
            <a:xfrm>
              <a:off x="5658656" y="1371600"/>
              <a:ext cx="5273416" cy="4526945"/>
              <a:chOff x="5658655" y="762000"/>
              <a:chExt cx="4704545" cy="4038600"/>
            </a:xfrm>
          </p:grpSpPr>
          <p:sp>
            <p:nvSpPr>
              <p:cNvPr id="10" name="Oval 9">
                <a:extLst>
                  <a:ext uri="{FF2B5EF4-FFF2-40B4-BE49-F238E27FC236}">
                    <a16:creationId xmlns:a16="http://schemas.microsoft.com/office/drawing/2014/main" id="{D806AD36-B101-420C-AD9D-C4295FEC5C6C}"/>
                  </a:ext>
                </a:extLst>
              </p:cNvPr>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11548E9-58EB-4D9F-86D6-BB767312D731}"/>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64143C0-2250-45C1-96A2-F4B527E2DE65}"/>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59C6EB-AD67-404F-B8F3-0A08F163CA86}"/>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83ED856-071E-4AC9-A249-0F2276F6B5C9}"/>
                </a:ext>
              </a:extLst>
            </p:cNvPr>
            <p:cNvGrpSpPr/>
            <p:nvPr userDrawn="1"/>
          </p:nvGrpSpPr>
          <p:grpSpPr>
            <a:xfrm>
              <a:off x="5658656" y="1542428"/>
              <a:ext cx="5017174" cy="4270703"/>
              <a:chOff x="5658655" y="914400"/>
              <a:chExt cx="4475945" cy="3810000"/>
            </a:xfrm>
          </p:grpSpPr>
          <p:sp>
            <p:nvSpPr>
              <p:cNvPr id="7" name="Oval 6">
                <a:extLst>
                  <a:ext uri="{FF2B5EF4-FFF2-40B4-BE49-F238E27FC236}">
                    <a16:creationId xmlns:a16="http://schemas.microsoft.com/office/drawing/2014/main" id="{36B2AEDE-B154-4EDF-8A16-580671C48FB0}"/>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E4FCEE2-AA12-4084-9ED7-77AA0D76FFD3}"/>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D8372EF-4841-4C5D-9861-59CBEFD5F0CA}"/>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52423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36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Number/Subtitle </a:t>
            </a:r>
          </a:p>
        </p:txBody>
      </p:sp>
      <p:grpSp>
        <p:nvGrpSpPr>
          <p:cNvPr id="4" name="Group 3">
            <a:extLst>
              <a:ext uri="{FF2B5EF4-FFF2-40B4-BE49-F238E27FC236}">
                <a16:creationId xmlns:a16="http://schemas.microsoft.com/office/drawing/2014/main" id="{8663751A-52C4-4B42-A554-56EA07D352D6}"/>
              </a:ext>
            </a:extLst>
          </p:cNvPr>
          <p:cNvGrpSpPr/>
          <p:nvPr userDrawn="1"/>
        </p:nvGrpSpPr>
        <p:grpSpPr>
          <a:xfrm>
            <a:off x="5641071" y="187625"/>
            <a:ext cx="5273416" cy="4526945"/>
            <a:chOff x="5658656" y="1371600"/>
            <a:chExt cx="5273416" cy="4526945"/>
          </a:xfrm>
        </p:grpSpPr>
        <p:grpSp>
          <p:nvGrpSpPr>
            <p:cNvPr id="5" name="Group 4">
              <a:extLst>
                <a:ext uri="{FF2B5EF4-FFF2-40B4-BE49-F238E27FC236}">
                  <a16:creationId xmlns:a16="http://schemas.microsoft.com/office/drawing/2014/main" id="{EC2A28C7-3F28-430B-BC34-B35B90D709CE}"/>
                </a:ext>
              </a:extLst>
            </p:cNvPr>
            <p:cNvGrpSpPr/>
            <p:nvPr/>
          </p:nvGrpSpPr>
          <p:grpSpPr>
            <a:xfrm>
              <a:off x="5658656" y="1371600"/>
              <a:ext cx="5273416" cy="4526945"/>
              <a:chOff x="5658655" y="762000"/>
              <a:chExt cx="4704545" cy="4038600"/>
            </a:xfrm>
          </p:grpSpPr>
          <p:sp>
            <p:nvSpPr>
              <p:cNvPr id="10" name="Oval 9">
                <a:extLst>
                  <a:ext uri="{FF2B5EF4-FFF2-40B4-BE49-F238E27FC236}">
                    <a16:creationId xmlns:a16="http://schemas.microsoft.com/office/drawing/2014/main" id="{9A7B45FF-5C80-47D7-BD66-1452A20BD3BF}"/>
                  </a:ext>
                </a:extLst>
              </p:cNvPr>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2FCDAD-49D2-43BD-B013-019221872F6B}"/>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F777679-5A51-442A-B5A7-57281092F9EB}"/>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1954C48-33CE-45C6-A524-BA7737DEAF97}"/>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2239AB69-DEA9-47A6-9947-F32BE7A95BAF}"/>
                </a:ext>
              </a:extLst>
            </p:cNvPr>
            <p:cNvGrpSpPr/>
            <p:nvPr userDrawn="1"/>
          </p:nvGrpSpPr>
          <p:grpSpPr>
            <a:xfrm>
              <a:off x="5658656" y="1542428"/>
              <a:ext cx="5017174" cy="4270703"/>
              <a:chOff x="5658655" y="914400"/>
              <a:chExt cx="4475945" cy="3810000"/>
            </a:xfrm>
          </p:grpSpPr>
          <p:sp>
            <p:nvSpPr>
              <p:cNvPr id="7" name="Oval 6">
                <a:extLst>
                  <a:ext uri="{FF2B5EF4-FFF2-40B4-BE49-F238E27FC236}">
                    <a16:creationId xmlns:a16="http://schemas.microsoft.com/office/drawing/2014/main" id="{A808E887-151C-4DEF-89FF-6154F4ED7D26}"/>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CD47C5-630E-4E84-B2D5-127867EC8E15}"/>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B01CB56-5F70-43EF-B36F-AEFF190443EF}"/>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04842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4_Section Header">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36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accent6">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Number/Subtitle </a:t>
            </a:r>
          </a:p>
        </p:txBody>
      </p:sp>
      <p:grpSp>
        <p:nvGrpSpPr>
          <p:cNvPr id="4" name="Group 3">
            <a:extLst>
              <a:ext uri="{FF2B5EF4-FFF2-40B4-BE49-F238E27FC236}">
                <a16:creationId xmlns:a16="http://schemas.microsoft.com/office/drawing/2014/main" id="{AC0A251A-3BBB-4B6B-A346-023EBB03AB53}"/>
              </a:ext>
            </a:extLst>
          </p:cNvPr>
          <p:cNvGrpSpPr/>
          <p:nvPr userDrawn="1"/>
        </p:nvGrpSpPr>
        <p:grpSpPr>
          <a:xfrm>
            <a:off x="5641071" y="187625"/>
            <a:ext cx="5273416" cy="4526945"/>
            <a:chOff x="5658656" y="1371600"/>
            <a:chExt cx="5273416" cy="4526945"/>
          </a:xfrm>
        </p:grpSpPr>
        <p:grpSp>
          <p:nvGrpSpPr>
            <p:cNvPr id="5" name="Group 4">
              <a:extLst>
                <a:ext uri="{FF2B5EF4-FFF2-40B4-BE49-F238E27FC236}">
                  <a16:creationId xmlns:a16="http://schemas.microsoft.com/office/drawing/2014/main" id="{1F410771-2EE2-43EF-ADB6-4F03ECE97AF7}"/>
                </a:ext>
              </a:extLst>
            </p:cNvPr>
            <p:cNvGrpSpPr/>
            <p:nvPr/>
          </p:nvGrpSpPr>
          <p:grpSpPr>
            <a:xfrm>
              <a:off x="5658656" y="1371600"/>
              <a:ext cx="5273416" cy="4526945"/>
              <a:chOff x="5658655" y="762000"/>
              <a:chExt cx="4704545" cy="4038600"/>
            </a:xfrm>
          </p:grpSpPr>
          <p:sp>
            <p:nvSpPr>
              <p:cNvPr id="10" name="Oval 9">
                <a:extLst>
                  <a:ext uri="{FF2B5EF4-FFF2-40B4-BE49-F238E27FC236}">
                    <a16:creationId xmlns:a16="http://schemas.microsoft.com/office/drawing/2014/main" id="{0FFE9AFE-BF3B-4E88-A77F-8F35135469DE}"/>
                  </a:ext>
                </a:extLst>
              </p:cNvPr>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FA3C300-21EE-4486-B227-77A7C06C9DDE}"/>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EDD85B6-B439-43CC-9582-C8480FF68E7A}"/>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5FE60D-EBF9-406D-AE96-E35A6133E925}"/>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27AD5EB6-BE15-415A-8F58-C2A389F5AD07}"/>
                </a:ext>
              </a:extLst>
            </p:cNvPr>
            <p:cNvGrpSpPr/>
            <p:nvPr userDrawn="1"/>
          </p:nvGrpSpPr>
          <p:grpSpPr>
            <a:xfrm>
              <a:off x="5658656" y="1542428"/>
              <a:ext cx="5017174" cy="4270703"/>
              <a:chOff x="5658655" y="914400"/>
              <a:chExt cx="4475945" cy="3810000"/>
            </a:xfrm>
          </p:grpSpPr>
          <p:sp>
            <p:nvSpPr>
              <p:cNvPr id="7" name="Oval 6">
                <a:extLst>
                  <a:ext uri="{FF2B5EF4-FFF2-40B4-BE49-F238E27FC236}">
                    <a16:creationId xmlns:a16="http://schemas.microsoft.com/office/drawing/2014/main" id="{2E29A532-AE4D-48D3-A570-D1C743EDA9DC}"/>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F3FE9E3-3B0B-418B-852A-4BBBEE6AEB81}"/>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FDF8A7-6F82-451F-A75F-93689C511239}"/>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05039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3600" b="0" cap="none">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Number/Subtitle </a:t>
            </a:r>
          </a:p>
        </p:txBody>
      </p:sp>
      <p:grpSp>
        <p:nvGrpSpPr>
          <p:cNvPr id="4" name="Group 3">
            <a:extLst>
              <a:ext uri="{FF2B5EF4-FFF2-40B4-BE49-F238E27FC236}">
                <a16:creationId xmlns:a16="http://schemas.microsoft.com/office/drawing/2014/main" id="{4F0AFFF9-2DE8-4994-81EC-C59E76811B96}"/>
              </a:ext>
            </a:extLst>
          </p:cNvPr>
          <p:cNvGrpSpPr/>
          <p:nvPr userDrawn="1"/>
        </p:nvGrpSpPr>
        <p:grpSpPr>
          <a:xfrm>
            <a:off x="5641071" y="187625"/>
            <a:ext cx="5273416" cy="4526945"/>
            <a:chOff x="5658656" y="1371600"/>
            <a:chExt cx="5273416" cy="4526945"/>
          </a:xfrm>
        </p:grpSpPr>
        <p:grpSp>
          <p:nvGrpSpPr>
            <p:cNvPr id="5" name="Group 4">
              <a:extLst>
                <a:ext uri="{FF2B5EF4-FFF2-40B4-BE49-F238E27FC236}">
                  <a16:creationId xmlns:a16="http://schemas.microsoft.com/office/drawing/2014/main" id="{F4812FB9-FDE9-47C3-AA33-23BF3782FC79}"/>
                </a:ext>
              </a:extLst>
            </p:cNvPr>
            <p:cNvGrpSpPr/>
            <p:nvPr/>
          </p:nvGrpSpPr>
          <p:grpSpPr>
            <a:xfrm>
              <a:off x="5658656" y="1371600"/>
              <a:ext cx="5273416" cy="4526945"/>
              <a:chOff x="5658655" y="762000"/>
              <a:chExt cx="4704545" cy="4038600"/>
            </a:xfrm>
          </p:grpSpPr>
          <p:sp>
            <p:nvSpPr>
              <p:cNvPr id="10" name="Oval 9">
                <a:extLst>
                  <a:ext uri="{FF2B5EF4-FFF2-40B4-BE49-F238E27FC236}">
                    <a16:creationId xmlns:a16="http://schemas.microsoft.com/office/drawing/2014/main" id="{70E2F435-C315-40BC-8FA2-EC5BBF8E2B3C}"/>
                  </a:ext>
                </a:extLst>
              </p:cNvPr>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E165462-AC64-477F-BB3E-B55B098679C0}"/>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C50008A-1987-4640-8C2C-7C68E1E78A6F}"/>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0DD7201-DB9F-4479-B247-3C3C70095BCE}"/>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43B16950-8719-42F0-BF46-53AA7BCDCCD7}"/>
                </a:ext>
              </a:extLst>
            </p:cNvPr>
            <p:cNvGrpSpPr/>
            <p:nvPr userDrawn="1"/>
          </p:nvGrpSpPr>
          <p:grpSpPr>
            <a:xfrm>
              <a:off x="5658656" y="1542428"/>
              <a:ext cx="5017174" cy="4270703"/>
              <a:chOff x="5658655" y="914400"/>
              <a:chExt cx="4475945" cy="3810000"/>
            </a:xfrm>
          </p:grpSpPr>
          <p:sp>
            <p:nvSpPr>
              <p:cNvPr id="7" name="Oval 6">
                <a:extLst>
                  <a:ext uri="{FF2B5EF4-FFF2-40B4-BE49-F238E27FC236}">
                    <a16:creationId xmlns:a16="http://schemas.microsoft.com/office/drawing/2014/main" id="{4FE11112-1718-4C33-8704-18BEC0A90E8B}"/>
                  </a:ext>
                </a:extLst>
              </p:cNvPr>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27CA31-88E1-4ECC-A2D4-469B36889FA2}"/>
                  </a:ext>
                </a:extLst>
              </p:cNvPr>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E510F93-A24F-4543-9108-3EE20C471883}"/>
                  </a:ext>
                </a:extLst>
              </p:cNvPr>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5903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a:extLst>
              <a:ext uri="{FF2B5EF4-FFF2-40B4-BE49-F238E27FC236}">
                <a16:creationId xmlns:a16="http://schemas.microsoft.com/office/drawing/2014/main" id="{10DC5CCF-8135-4E44-BF56-62BADD58CA48}"/>
              </a:ext>
            </a:extLst>
          </p:cNvPr>
          <p:cNvSpPr>
            <a:spLocks noGrp="1"/>
          </p:cNvSpPr>
          <p:nvPr>
            <p:ph type="ftr" sz="quarter" idx="10"/>
          </p:nvPr>
        </p:nvSpPr>
        <p:spPr/>
        <p:txBody>
          <a:bodyPr/>
          <a:lstStyle/>
          <a:p>
            <a:r>
              <a:rPr lang="en-US"/>
              <a:t>Agnew::Beck    | </a:t>
            </a:r>
          </a:p>
        </p:txBody>
      </p:sp>
      <p:sp>
        <p:nvSpPr>
          <p:cNvPr id="7" name="Slide Number Placeholder 6">
            <a:extLst>
              <a:ext uri="{FF2B5EF4-FFF2-40B4-BE49-F238E27FC236}">
                <a16:creationId xmlns:a16="http://schemas.microsoft.com/office/drawing/2014/main" id="{552FD615-7BCF-40EC-9751-9220EF41D580}"/>
              </a:ext>
            </a:extLst>
          </p:cNvPr>
          <p:cNvSpPr>
            <a:spLocks noGrp="1"/>
          </p:cNvSpPr>
          <p:nvPr>
            <p:ph type="sldNum" sz="quarter" idx="11"/>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23413109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a:extLst>
              <a:ext uri="{FF2B5EF4-FFF2-40B4-BE49-F238E27FC236}">
                <a16:creationId xmlns:a16="http://schemas.microsoft.com/office/drawing/2014/main" id="{1C80D467-BF15-490E-ACA0-9D33CB3F593D}"/>
              </a:ext>
            </a:extLst>
          </p:cNvPr>
          <p:cNvSpPr>
            <a:spLocks noGrp="1"/>
          </p:cNvSpPr>
          <p:nvPr>
            <p:ph type="ftr" sz="quarter" idx="10"/>
          </p:nvPr>
        </p:nvSpPr>
        <p:spPr/>
        <p:txBody>
          <a:bodyPr/>
          <a:lstStyle/>
          <a:p>
            <a:r>
              <a:rPr lang="en-US"/>
              <a:t>Agnew::Beck    | </a:t>
            </a:r>
          </a:p>
        </p:txBody>
      </p:sp>
      <p:sp>
        <p:nvSpPr>
          <p:cNvPr id="7" name="Slide Number Placeholder 6">
            <a:extLst>
              <a:ext uri="{FF2B5EF4-FFF2-40B4-BE49-F238E27FC236}">
                <a16:creationId xmlns:a16="http://schemas.microsoft.com/office/drawing/2014/main" id="{91E219B1-16E3-4B0D-BDC8-DA085CB5692B}"/>
              </a:ext>
            </a:extLst>
          </p:cNvPr>
          <p:cNvSpPr>
            <a:spLocks noGrp="1"/>
          </p:cNvSpPr>
          <p:nvPr>
            <p:ph type="sldNum" sz="quarter" idx="11"/>
          </p:nvPr>
        </p:nvSpPr>
        <p:spPr/>
        <p:txBody>
          <a:bodyPr/>
          <a:lstStyle/>
          <a:p>
            <a:fld id="{04065135-979E-4F69-87AD-40192FE51752}" type="slidenum">
              <a:rPr lang="en-US" smtClean="0"/>
              <a:pPr/>
              <a:t>‹#›</a:t>
            </a:fld>
            <a:endParaRPr lang="en-US"/>
          </a:p>
        </p:txBody>
      </p:sp>
    </p:spTree>
    <p:extLst>
      <p:ext uri="{BB962C8B-B14F-4D97-AF65-F5344CB8AC3E}">
        <p14:creationId xmlns:p14="http://schemas.microsoft.com/office/powerpoint/2010/main" val="396931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and Acknowledgement_Washoe (Truckee, CA)">
    <p:spTree>
      <p:nvGrpSpPr>
        <p:cNvPr id="1" name=""/>
        <p:cNvGrpSpPr/>
        <p:nvPr/>
      </p:nvGrpSpPr>
      <p:grpSpPr>
        <a:xfrm>
          <a:off x="0" y="0"/>
          <a:ext cx="0" cy="0"/>
          <a:chOff x="0" y="0"/>
          <a:chExt cx="0" cy="0"/>
        </a:xfrm>
      </p:grpSpPr>
      <p:sp>
        <p:nvSpPr>
          <p:cNvPr id="6" name="Rectangle 5"/>
          <p:cNvSpPr/>
          <p:nvPr userDrawn="1"/>
        </p:nvSpPr>
        <p:spPr>
          <a:xfrm>
            <a:off x="6308984" y="79132"/>
            <a:ext cx="2835015" cy="66909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p:cNvGrpSpPr/>
          <p:nvPr userDrawn="1"/>
        </p:nvGrpSpPr>
        <p:grpSpPr>
          <a:xfrm>
            <a:off x="6546825" y="1371602"/>
            <a:ext cx="5273416" cy="4526945"/>
            <a:chOff x="5658655" y="762000"/>
            <a:chExt cx="4704545" cy="4038600"/>
          </a:xfrm>
        </p:grpSpPr>
        <p:sp>
          <p:nvSpPr>
            <p:cNvPr id="8" name="Oval 7"/>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5" name="Rectangle 4">
            <a:extLst>
              <a:ext uri="{FF2B5EF4-FFF2-40B4-BE49-F238E27FC236}">
                <a16:creationId xmlns:a16="http://schemas.microsoft.com/office/drawing/2014/main" id="{D1DE6C1F-B7D4-41A7-A2F6-0588D843E17E}"/>
              </a:ext>
            </a:extLst>
          </p:cNvPr>
          <p:cNvSpPr/>
          <p:nvPr userDrawn="1"/>
        </p:nvSpPr>
        <p:spPr>
          <a:xfrm>
            <a:off x="1" y="4542754"/>
            <a:ext cx="6308984" cy="22273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A963BFA8-2E12-427D-A601-E6600F44646D}"/>
              </a:ext>
            </a:extLst>
          </p:cNvPr>
          <p:cNvSpPr txBox="1"/>
          <p:nvPr userDrawn="1"/>
        </p:nvSpPr>
        <p:spPr>
          <a:xfrm>
            <a:off x="470851" y="4689749"/>
            <a:ext cx="5708277" cy="1631216"/>
          </a:xfrm>
          <a:prstGeom prst="rect">
            <a:avLst/>
          </a:prstGeom>
          <a:noFill/>
        </p:spPr>
        <p:txBody>
          <a:bodyPr wrap="square" rtlCol="0">
            <a:spAutoFit/>
          </a:bodyPr>
          <a:lstStyle/>
          <a:p>
            <a:r>
              <a:rPr lang="en-US" sz="2000" dirty="0">
                <a:solidFill>
                  <a:schemeClr val="bg1"/>
                </a:solidFill>
              </a:rPr>
              <a:t>A Land Acknowledgement is a formal statement that recognizes and respects Indigenous Peoples as traditional stewards of this land and the enduring relationship that exists between Indigenous Peoples and their traditional territories.</a:t>
            </a:r>
            <a:endParaRPr lang="en-US" sz="1600" dirty="0"/>
          </a:p>
        </p:txBody>
      </p:sp>
      <p:sp>
        <p:nvSpPr>
          <p:cNvPr id="16" name="Rectangle 15">
            <a:extLst>
              <a:ext uri="{FF2B5EF4-FFF2-40B4-BE49-F238E27FC236}">
                <a16:creationId xmlns:a16="http://schemas.microsoft.com/office/drawing/2014/main" id="{500DEF9B-FE08-4CA4-B446-A337A500B40F}"/>
              </a:ext>
            </a:extLst>
          </p:cNvPr>
          <p:cNvSpPr/>
          <p:nvPr userDrawn="1"/>
        </p:nvSpPr>
        <p:spPr>
          <a:xfrm>
            <a:off x="460693" y="1432627"/>
            <a:ext cx="4833980" cy="1815882"/>
          </a:xfrm>
          <a:prstGeom prst="rect">
            <a:avLst/>
          </a:prstGeom>
        </p:spPr>
        <p:txBody>
          <a:bodyPr wrap="square">
            <a:spAutoFit/>
          </a:bodyPr>
          <a:lstStyle/>
          <a:p>
            <a:r>
              <a:rPr lang="en-US" sz="2800" i="1" kern="1200" dirty="0">
                <a:solidFill>
                  <a:schemeClr val="tx1"/>
                </a:solidFill>
                <a:effectLst/>
                <a:latin typeface="+mn-lt"/>
                <a:ea typeface="+mn-ea"/>
                <a:cs typeface="+mn-cs"/>
              </a:rPr>
              <a:t>I acknowledge the ancestral, cultural, traditional, and unceded territory of the Washoe people on which I live and work. </a:t>
            </a:r>
            <a:endParaRPr lang="en-US" sz="2800" kern="1200" dirty="0">
              <a:solidFill>
                <a:schemeClr val="tx1"/>
              </a:solidFill>
              <a:effectLst/>
              <a:latin typeface="+mn-lt"/>
              <a:ea typeface="+mn-ea"/>
              <a:cs typeface="+mn-cs"/>
            </a:endParaRPr>
          </a:p>
        </p:txBody>
      </p:sp>
      <p:sp>
        <p:nvSpPr>
          <p:cNvPr id="17" name="Rectangle 16">
            <a:extLst>
              <a:ext uri="{FF2B5EF4-FFF2-40B4-BE49-F238E27FC236}">
                <a16:creationId xmlns:a16="http://schemas.microsoft.com/office/drawing/2014/main" id="{F42B1D39-55D1-4935-87FE-08A1C50D2148}"/>
              </a:ext>
            </a:extLst>
          </p:cNvPr>
          <p:cNvSpPr/>
          <p:nvPr userDrawn="1"/>
        </p:nvSpPr>
        <p:spPr>
          <a:xfrm>
            <a:off x="460693" y="346840"/>
            <a:ext cx="4833980" cy="584775"/>
          </a:xfrm>
          <a:prstGeom prst="rect">
            <a:avLst/>
          </a:prstGeom>
        </p:spPr>
        <p:txBody>
          <a:bodyPr wrap="square">
            <a:spAutoFit/>
          </a:bodyPr>
          <a:lstStyle/>
          <a:p>
            <a:r>
              <a:rPr lang="en-US" sz="3200" kern="1200" dirty="0">
                <a:solidFill>
                  <a:schemeClr val="tx1"/>
                </a:solidFill>
                <a:latin typeface="+mj-lt"/>
                <a:ea typeface="+mj-ea"/>
                <a:cs typeface="+mj-cs"/>
              </a:rPr>
              <a:t>Land Acknowledgement</a:t>
            </a:r>
          </a:p>
        </p:txBody>
      </p:sp>
      <p:sp>
        <p:nvSpPr>
          <p:cNvPr id="18" name="Rectangle 17">
            <a:extLst>
              <a:ext uri="{FF2B5EF4-FFF2-40B4-BE49-F238E27FC236}">
                <a16:creationId xmlns:a16="http://schemas.microsoft.com/office/drawing/2014/main" id="{DFC343D0-42FE-4F31-84B3-7C9F91665C76}"/>
              </a:ext>
            </a:extLst>
          </p:cNvPr>
          <p:cNvSpPr/>
          <p:nvPr userDrawn="1"/>
        </p:nvSpPr>
        <p:spPr>
          <a:xfrm>
            <a:off x="444651" y="6441326"/>
            <a:ext cx="4802495" cy="261610"/>
          </a:xfrm>
          <a:prstGeom prst="rect">
            <a:avLst/>
          </a:prstGeom>
        </p:spPr>
        <p:txBody>
          <a:bodyPr wrap="square">
            <a:spAutoFit/>
          </a:bodyPr>
          <a:lstStyle/>
          <a:p>
            <a:r>
              <a:rPr lang="en-US" sz="1100" dirty="0">
                <a:solidFill>
                  <a:schemeClr val="bg1"/>
                </a:solidFill>
                <a:hlinkClick r:id="rId2">
                  <a:extLst>
                    <a:ext uri="{A12FA001-AC4F-418D-AE19-62706E023703}">
                      <ahyp:hlinkClr xmlns:ahyp="http://schemas.microsoft.com/office/drawing/2018/hyperlinkcolor" val="tx"/>
                    </a:ext>
                  </a:extLst>
                </a:hlinkClick>
              </a:rPr>
              <a:t>http://convention.myacpa.org/nashville2020/inclusion/land-acknowledgement/</a:t>
            </a:r>
            <a:endParaRPr lang="en-US" sz="1100" dirty="0">
              <a:solidFill>
                <a:schemeClr val="bg1"/>
              </a:solidFill>
            </a:endParaRPr>
          </a:p>
        </p:txBody>
      </p:sp>
      <p:sp>
        <p:nvSpPr>
          <p:cNvPr id="19" name="Rectangle 18">
            <a:extLst>
              <a:ext uri="{FF2B5EF4-FFF2-40B4-BE49-F238E27FC236}">
                <a16:creationId xmlns:a16="http://schemas.microsoft.com/office/drawing/2014/main" id="{B9734687-EC82-4A2A-AA58-5BB47AFF5A77}"/>
              </a:ext>
            </a:extLst>
          </p:cNvPr>
          <p:cNvSpPr/>
          <p:nvPr userDrawn="1"/>
        </p:nvSpPr>
        <p:spPr>
          <a:xfrm>
            <a:off x="6515460" y="5905467"/>
            <a:ext cx="2391594" cy="830997"/>
          </a:xfrm>
          <a:prstGeom prst="rect">
            <a:avLst/>
          </a:prstGeom>
        </p:spPr>
        <p:txBody>
          <a:bodyPr wrap="square">
            <a:spAutoFit/>
          </a:bodyPr>
          <a:lstStyle/>
          <a:p>
            <a:r>
              <a:rPr lang="en-US" sz="1600" dirty="0">
                <a:hlinkClick r:id="rId3"/>
              </a:rPr>
              <a:t>https://nativegov.org/a-guide-to-indigenous-land-acknowledgment/</a:t>
            </a:r>
            <a:endParaRPr lang="en-US" sz="1600" dirty="0"/>
          </a:p>
        </p:txBody>
      </p:sp>
      <p:sp>
        <p:nvSpPr>
          <p:cNvPr id="20" name="TextBox 19">
            <a:extLst>
              <a:ext uri="{FF2B5EF4-FFF2-40B4-BE49-F238E27FC236}">
                <a16:creationId xmlns:a16="http://schemas.microsoft.com/office/drawing/2014/main" id="{CC8C2036-4EF5-482A-8746-E1DEB879A22D}"/>
              </a:ext>
            </a:extLst>
          </p:cNvPr>
          <p:cNvSpPr txBox="1"/>
          <p:nvPr userDrawn="1"/>
        </p:nvSpPr>
        <p:spPr>
          <a:xfrm>
            <a:off x="6515461" y="5614627"/>
            <a:ext cx="2360229" cy="369332"/>
          </a:xfrm>
          <a:prstGeom prst="rect">
            <a:avLst/>
          </a:prstGeom>
          <a:noFill/>
        </p:spPr>
        <p:txBody>
          <a:bodyPr wrap="square" rtlCol="0">
            <a:spAutoFit/>
          </a:bodyPr>
          <a:lstStyle/>
          <a:p>
            <a:r>
              <a:rPr lang="en-US" sz="1800" dirty="0"/>
              <a:t>For more information:</a:t>
            </a:r>
          </a:p>
        </p:txBody>
      </p:sp>
    </p:spTree>
    <p:extLst>
      <p:ext uri="{BB962C8B-B14F-4D97-AF65-F5344CB8AC3E}">
        <p14:creationId xmlns:p14="http://schemas.microsoft.com/office/powerpoint/2010/main" val="195926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 Acknowledgement Generic">
    <p:spTree>
      <p:nvGrpSpPr>
        <p:cNvPr id="1" name=""/>
        <p:cNvGrpSpPr/>
        <p:nvPr/>
      </p:nvGrpSpPr>
      <p:grpSpPr>
        <a:xfrm>
          <a:off x="0" y="0"/>
          <a:ext cx="0" cy="0"/>
          <a:chOff x="0" y="0"/>
          <a:chExt cx="0" cy="0"/>
        </a:xfrm>
      </p:grpSpPr>
      <p:sp>
        <p:nvSpPr>
          <p:cNvPr id="6" name="Rectangle 5"/>
          <p:cNvSpPr/>
          <p:nvPr userDrawn="1"/>
        </p:nvSpPr>
        <p:spPr>
          <a:xfrm>
            <a:off x="6308984" y="79132"/>
            <a:ext cx="2835015" cy="66909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p:cNvGrpSpPr/>
          <p:nvPr userDrawn="1"/>
        </p:nvGrpSpPr>
        <p:grpSpPr>
          <a:xfrm>
            <a:off x="6546825" y="1371602"/>
            <a:ext cx="5273416" cy="4526945"/>
            <a:chOff x="5658655" y="762000"/>
            <a:chExt cx="4704545" cy="4038600"/>
          </a:xfrm>
        </p:grpSpPr>
        <p:sp>
          <p:nvSpPr>
            <p:cNvPr id="8" name="Oval 7"/>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5" name="Rectangle 4">
            <a:extLst>
              <a:ext uri="{FF2B5EF4-FFF2-40B4-BE49-F238E27FC236}">
                <a16:creationId xmlns:a16="http://schemas.microsoft.com/office/drawing/2014/main" id="{D1DE6C1F-B7D4-41A7-A2F6-0588D843E17E}"/>
              </a:ext>
            </a:extLst>
          </p:cNvPr>
          <p:cNvSpPr/>
          <p:nvPr userDrawn="1"/>
        </p:nvSpPr>
        <p:spPr>
          <a:xfrm>
            <a:off x="1" y="4542754"/>
            <a:ext cx="6308984" cy="22273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A963BFA8-2E12-427D-A601-E6600F44646D}"/>
              </a:ext>
            </a:extLst>
          </p:cNvPr>
          <p:cNvSpPr txBox="1"/>
          <p:nvPr userDrawn="1"/>
        </p:nvSpPr>
        <p:spPr>
          <a:xfrm>
            <a:off x="470851" y="4689749"/>
            <a:ext cx="5708277" cy="1631216"/>
          </a:xfrm>
          <a:prstGeom prst="rect">
            <a:avLst/>
          </a:prstGeom>
          <a:noFill/>
        </p:spPr>
        <p:txBody>
          <a:bodyPr wrap="square" rtlCol="0">
            <a:spAutoFit/>
          </a:bodyPr>
          <a:lstStyle/>
          <a:p>
            <a:r>
              <a:rPr lang="en-US" sz="2000" dirty="0">
                <a:solidFill>
                  <a:schemeClr val="bg1"/>
                </a:solidFill>
              </a:rPr>
              <a:t>A Land Acknowledgement is a formal statement that recognizes and respects Indigenous Peoples as traditional stewards of this land and the enduring relationship that exists between Indigenous Peoples and their traditional territories.</a:t>
            </a:r>
            <a:endParaRPr lang="en-US" sz="1600" dirty="0"/>
          </a:p>
        </p:txBody>
      </p:sp>
      <p:sp>
        <p:nvSpPr>
          <p:cNvPr id="16" name="Rectangle 15">
            <a:extLst>
              <a:ext uri="{FF2B5EF4-FFF2-40B4-BE49-F238E27FC236}">
                <a16:creationId xmlns:a16="http://schemas.microsoft.com/office/drawing/2014/main" id="{500DEF9B-FE08-4CA4-B446-A337A500B40F}"/>
              </a:ext>
            </a:extLst>
          </p:cNvPr>
          <p:cNvSpPr/>
          <p:nvPr userDrawn="1"/>
        </p:nvSpPr>
        <p:spPr>
          <a:xfrm>
            <a:off x="460693" y="1432628"/>
            <a:ext cx="4419039" cy="954107"/>
          </a:xfrm>
          <a:prstGeom prst="rect">
            <a:avLst/>
          </a:prstGeom>
        </p:spPr>
        <p:txBody>
          <a:bodyPr wrap="square">
            <a:spAutoFit/>
          </a:bodyPr>
          <a:lstStyle/>
          <a:p>
            <a:r>
              <a:rPr lang="en-US" sz="2800" i="1" kern="1200" dirty="0">
                <a:solidFill>
                  <a:schemeClr val="tx1"/>
                </a:solidFill>
                <a:effectLst/>
                <a:latin typeface="+mn-lt"/>
                <a:ea typeface="+mn-ea"/>
                <a:cs typeface="+mn-cs"/>
              </a:rPr>
              <a:t>We acknowledge that we are on the traditional land of the</a:t>
            </a:r>
            <a:endParaRPr lang="en-US" sz="2800" kern="1200" dirty="0">
              <a:solidFill>
                <a:schemeClr val="tx1"/>
              </a:solidFill>
              <a:effectLst/>
              <a:latin typeface="+mn-lt"/>
              <a:ea typeface="+mn-ea"/>
              <a:cs typeface="+mn-cs"/>
            </a:endParaRPr>
          </a:p>
        </p:txBody>
      </p:sp>
      <p:sp>
        <p:nvSpPr>
          <p:cNvPr id="17" name="Rectangle 16">
            <a:extLst>
              <a:ext uri="{FF2B5EF4-FFF2-40B4-BE49-F238E27FC236}">
                <a16:creationId xmlns:a16="http://schemas.microsoft.com/office/drawing/2014/main" id="{F42B1D39-55D1-4935-87FE-08A1C50D2148}"/>
              </a:ext>
            </a:extLst>
          </p:cNvPr>
          <p:cNvSpPr/>
          <p:nvPr userDrawn="1"/>
        </p:nvSpPr>
        <p:spPr>
          <a:xfrm>
            <a:off x="460693" y="346840"/>
            <a:ext cx="4833980" cy="584775"/>
          </a:xfrm>
          <a:prstGeom prst="rect">
            <a:avLst/>
          </a:prstGeom>
        </p:spPr>
        <p:txBody>
          <a:bodyPr wrap="square">
            <a:spAutoFit/>
          </a:bodyPr>
          <a:lstStyle/>
          <a:p>
            <a:r>
              <a:rPr lang="en-US" sz="3200" kern="1200" dirty="0">
                <a:solidFill>
                  <a:schemeClr val="tx1"/>
                </a:solidFill>
                <a:latin typeface="+mj-lt"/>
                <a:ea typeface="+mj-ea"/>
                <a:cs typeface="+mj-cs"/>
              </a:rPr>
              <a:t>Land Acknowledgement</a:t>
            </a:r>
          </a:p>
        </p:txBody>
      </p:sp>
      <p:sp>
        <p:nvSpPr>
          <p:cNvPr id="18" name="Rectangle 17">
            <a:extLst>
              <a:ext uri="{FF2B5EF4-FFF2-40B4-BE49-F238E27FC236}">
                <a16:creationId xmlns:a16="http://schemas.microsoft.com/office/drawing/2014/main" id="{DFC343D0-42FE-4F31-84B3-7C9F91665C76}"/>
              </a:ext>
            </a:extLst>
          </p:cNvPr>
          <p:cNvSpPr/>
          <p:nvPr userDrawn="1"/>
        </p:nvSpPr>
        <p:spPr>
          <a:xfrm>
            <a:off x="444651" y="6441326"/>
            <a:ext cx="4802495" cy="261610"/>
          </a:xfrm>
          <a:prstGeom prst="rect">
            <a:avLst/>
          </a:prstGeom>
        </p:spPr>
        <p:txBody>
          <a:bodyPr wrap="square">
            <a:spAutoFit/>
          </a:bodyPr>
          <a:lstStyle/>
          <a:p>
            <a:r>
              <a:rPr lang="en-US" sz="1100" dirty="0">
                <a:solidFill>
                  <a:schemeClr val="bg1"/>
                </a:solidFill>
                <a:hlinkClick r:id="rId2">
                  <a:extLst>
                    <a:ext uri="{A12FA001-AC4F-418D-AE19-62706E023703}">
                      <ahyp:hlinkClr xmlns:ahyp="http://schemas.microsoft.com/office/drawing/2018/hyperlinkcolor" val="tx"/>
                    </a:ext>
                  </a:extLst>
                </a:hlinkClick>
              </a:rPr>
              <a:t>http://convention.myacpa.org/nashville2020/inclusion/land-acknowledgement/</a:t>
            </a:r>
            <a:endParaRPr lang="en-US" sz="1100" dirty="0">
              <a:solidFill>
                <a:schemeClr val="bg1"/>
              </a:solidFill>
            </a:endParaRPr>
          </a:p>
        </p:txBody>
      </p:sp>
      <p:sp>
        <p:nvSpPr>
          <p:cNvPr id="19" name="Rectangle 18">
            <a:extLst>
              <a:ext uri="{FF2B5EF4-FFF2-40B4-BE49-F238E27FC236}">
                <a16:creationId xmlns:a16="http://schemas.microsoft.com/office/drawing/2014/main" id="{B9734687-EC82-4A2A-AA58-5BB47AFF5A77}"/>
              </a:ext>
            </a:extLst>
          </p:cNvPr>
          <p:cNvSpPr/>
          <p:nvPr userDrawn="1"/>
        </p:nvSpPr>
        <p:spPr>
          <a:xfrm>
            <a:off x="6515460" y="5905467"/>
            <a:ext cx="2391594" cy="830997"/>
          </a:xfrm>
          <a:prstGeom prst="rect">
            <a:avLst/>
          </a:prstGeom>
        </p:spPr>
        <p:txBody>
          <a:bodyPr wrap="square">
            <a:spAutoFit/>
          </a:bodyPr>
          <a:lstStyle/>
          <a:p>
            <a:r>
              <a:rPr lang="en-US" sz="1600" dirty="0">
                <a:hlinkClick r:id="rId3"/>
              </a:rPr>
              <a:t>https://nativegov.org/a-guide-to-indigenous-land-acknowledgment/</a:t>
            </a:r>
            <a:endParaRPr lang="en-US" sz="1600" dirty="0"/>
          </a:p>
        </p:txBody>
      </p:sp>
      <p:sp>
        <p:nvSpPr>
          <p:cNvPr id="20" name="TextBox 19">
            <a:extLst>
              <a:ext uri="{FF2B5EF4-FFF2-40B4-BE49-F238E27FC236}">
                <a16:creationId xmlns:a16="http://schemas.microsoft.com/office/drawing/2014/main" id="{CC8C2036-4EF5-482A-8746-E1DEB879A22D}"/>
              </a:ext>
            </a:extLst>
          </p:cNvPr>
          <p:cNvSpPr txBox="1"/>
          <p:nvPr userDrawn="1"/>
        </p:nvSpPr>
        <p:spPr>
          <a:xfrm>
            <a:off x="6515461" y="5614627"/>
            <a:ext cx="2360229" cy="369332"/>
          </a:xfrm>
          <a:prstGeom prst="rect">
            <a:avLst/>
          </a:prstGeom>
          <a:noFill/>
        </p:spPr>
        <p:txBody>
          <a:bodyPr wrap="square" rtlCol="0">
            <a:spAutoFit/>
          </a:bodyPr>
          <a:lstStyle/>
          <a:p>
            <a:r>
              <a:rPr lang="en-US" sz="1800" dirty="0"/>
              <a:t>For more information:</a:t>
            </a:r>
          </a:p>
        </p:txBody>
      </p:sp>
      <p:sp>
        <p:nvSpPr>
          <p:cNvPr id="4" name="Text Placeholder 3">
            <a:extLst>
              <a:ext uri="{FF2B5EF4-FFF2-40B4-BE49-F238E27FC236}">
                <a16:creationId xmlns:a16="http://schemas.microsoft.com/office/drawing/2014/main" id="{6E13D4ED-E757-42AB-BEEE-1602CAF4A3F7}"/>
              </a:ext>
            </a:extLst>
          </p:cNvPr>
          <p:cNvSpPr>
            <a:spLocks noGrp="1"/>
          </p:cNvSpPr>
          <p:nvPr>
            <p:ph type="body" sz="quarter" idx="10" hasCustomPrompt="1"/>
          </p:nvPr>
        </p:nvSpPr>
        <p:spPr>
          <a:xfrm>
            <a:off x="470850" y="2269946"/>
            <a:ext cx="5094379" cy="2152444"/>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i="1">
                <a:highlight>
                  <a:srgbClr val="FFFF00"/>
                </a:highlight>
              </a:defRPr>
            </a:lvl1pPr>
          </a:lstStyle>
          <a:p>
            <a:pPr lvl="0"/>
            <a:r>
              <a:rPr lang="en-US" dirty="0"/>
              <a:t>[Insert tribe name] people.          *Text [City, ST] to </a:t>
            </a:r>
            <a:r>
              <a:rPr lang="en-US" sz="2800" b="0" i="0" kern="1200" dirty="0">
                <a:solidFill>
                  <a:schemeClr val="tx1"/>
                </a:solidFill>
                <a:effectLst/>
                <a:latin typeface="+mn-lt"/>
                <a:ea typeface="+mn-ea"/>
                <a:cs typeface="+mn-cs"/>
              </a:rPr>
              <a:t>(907) 312-5085 or visit native-land.ca</a:t>
            </a:r>
            <a:r>
              <a:rPr lang="en-US" dirty="0"/>
              <a:t> or https://land.codeforanchorage.org/ to learn which Native lands you are on.</a:t>
            </a:r>
          </a:p>
          <a:p>
            <a:pPr lvl="0"/>
            <a:endParaRPr lang="en-US" dirty="0"/>
          </a:p>
        </p:txBody>
      </p:sp>
    </p:spTree>
    <p:extLst>
      <p:ext uri="{BB962C8B-B14F-4D97-AF65-F5344CB8AC3E}">
        <p14:creationId xmlns:p14="http://schemas.microsoft.com/office/powerpoint/2010/main" val="51983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Slide">
    <p:spTree>
      <p:nvGrpSpPr>
        <p:cNvPr id="1" name=""/>
        <p:cNvGrpSpPr/>
        <p:nvPr/>
      </p:nvGrpSpPr>
      <p:grpSpPr>
        <a:xfrm>
          <a:off x="0" y="0"/>
          <a:ext cx="0" cy="0"/>
          <a:chOff x="0" y="0"/>
          <a:chExt cx="0" cy="0"/>
        </a:xfrm>
      </p:grpSpPr>
      <p:sp>
        <p:nvSpPr>
          <p:cNvPr id="6" name="Rectangle 5"/>
          <p:cNvSpPr/>
          <p:nvPr userDrawn="1"/>
        </p:nvSpPr>
        <p:spPr>
          <a:xfrm>
            <a:off x="6308984" y="79132"/>
            <a:ext cx="2835015" cy="66909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p:cNvGrpSpPr/>
          <p:nvPr userDrawn="1"/>
        </p:nvGrpSpPr>
        <p:grpSpPr>
          <a:xfrm>
            <a:off x="6546825" y="1371602"/>
            <a:ext cx="5273416" cy="4526945"/>
            <a:chOff x="5658655" y="762000"/>
            <a:chExt cx="4704545" cy="4038600"/>
          </a:xfrm>
        </p:grpSpPr>
        <p:sp>
          <p:nvSpPr>
            <p:cNvPr id="8" name="Oval 7"/>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 name="Title 3">
            <a:extLst>
              <a:ext uri="{FF2B5EF4-FFF2-40B4-BE49-F238E27FC236}">
                <a16:creationId xmlns:a16="http://schemas.microsoft.com/office/drawing/2014/main" id="{D2C0A1D9-A61B-4D35-9F9F-6D235408D4ED}"/>
              </a:ext>
            </a:extLst>
          </p:cNvPr>
          <p:cNvSpPr>
            <a:spLocks noGrp="1"/>
          </p:cNvSpPr>
          <p:nvPr>
            <p:ph type="title" hasCustomPrompt="1"/>
          </p:nvPr>
        </p:nvSpPr>
        <p:spPr>
          <a:xfrm>
            <a:off x="470851" y="274640"/>
            <a:ext cx="5708277" cy="686582"/>
          </a:xfrm>
        </p:spPr>
        <p:txBody>
          <a:bodyPr/>
          <a:lstStyle>
            <a:lvl1pPr>
              <a:defRPr/>
            </a:lvl1pPr>
          </a:lstStyle>
          <a:p>
            <a:r>
              <a:rPr lang="en-US" dirty="0"/>
              <a:t>Click to add Agenda</a:t>
            </a:r>
          </a:p>
        </p:txBody>
      </p:sp>
      <p:sp>
        <p:nvSpPr>
          <p:cNvPr id="22" name="Content Placeholder 21">
            <a:extLst>
              <a:ext uri="{FF2B5EF4-FFF2-40B4-BE49-F238E27FC236}">
                <a16:creationId xmlns:a16="http://schemas.microsoft.com/office/drawing/2014/main" id="{7ABB0FBC-575E-4A96-AEBD-5C84900D00CC}"/>
              </a:ext>
            </a:extLst>
          </p:cNvPr>
          <p:cNvSpPr>
            <a:spLocks noGrp="1"/>
          </p:cNvSpPr>
          <p:nvPr>
            <p:ph sz="quarter" idx="11" hasCustomPrompt="1"/>
          </p:nvPr>
        </p:nvSpPr>
        <p:spPr>
          <a:xfrm>
            <a:off x="470850" y="1290917"/>
            <a:ext cx="5707062" cy="49400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8202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elcome Webinar">
    <p:spTree>
      <p:nvGrpSpPr>
        <p:cNvPr id="1" name=""/>
        <p:cNvGrpSpPr/>
        <p:nvPr/>
      </p:nvGrpSpPr>
      <p:grpSpPr>
        <a:xfrm>
          <a:off x="0" y="0"/>
          <a:ext cx="0" cy="0"/>
          <a:chOff x="0" y="0"/>
          <a:chExt cx="0" cy="0"/>
        </a:xfrm>
      </p:grpSpPr>
      <p:sp>
        <p:nvSpPr>
          <p:cNvPr id="6" name="Rectangle 5"/>
          <p:cNvSpPr/>
          <p:nvPr userDrawn="1"/>
        </p:nvSpPr>
        <p:spPr>
          <a:xfrm>
            <a:off x="6308984" y="79132"/>
            <a:ext cx="2835015" cy="66909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470851" y="1292470"/>
            <a:ext cx="5708277" cy="350364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userDrawn="1"/>
        </p:nvGrpSpPr>
        <p:grpSpPr>
          <a:xfrm>
            <a:off x="6546825" y="1371602"/>
            <a:ext cx="5273416" cy="4526945"/>
            <a:chOff x="5658655" y="762000"/>
            <a:chExt cx="4704545" cy="4038600"/>
          </a:xfrm>
        </p:grpSpPr>
        <p:sp>
          <p:nvSpPr>
            <p:cNvPr id="8" name="Oval 7"/>
            <p:cNvSpPr/>
            <p:nvPr/>
          </p:nvSpPr>
          <p:spPr>
            <a:xfrm>
              <a:off x="6324600" y="762000"/>
              <a:ext cx="4038600" cy="4038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6324600" y="914400"/>
              <a:ext cx="3810000" cy="38100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5658655" y="2590800"/>
              <a:ext cx="1752600" cy="1752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6172200" y="2133600"/>
              <a:ext cx="2133600" cy="213360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 name="Title 3">
            <a:extLst>
              <a:ext uri="{FF2B5EF4-FFF2-40B4-BE49-F238E27FC236}">
                <a16:creationId xmlns:a16="http://schemas.microsoft.com/office/drawing/2014/main" id="{D2C0A1D9-A61B-4D35-9F9F-6D235408D4ED}"/>
              </a:ext>
            </a:extLst>
          </p:cNvPr>
          <p:cNvSpPr>
            <a:spLocks noGrp="1"/>
          </p:cNvSpPr>
          <p:nvPr>
            <p:ph type="title" hasCustomPrompt="1"/>
          </p:nvPr>
        </p:nvSpPr>
        <p:spPr>
          <a:xfrm>
            <a:off x="470851" y="274640"/>
            <a:ext cx="5708277" cy="686582"/>
          </a:xfrm>
        </p:spPr>
        <p:txBody>
          <a:bodyPr/>
          <a:lstStyle>
            <a:lvl1pPr>
              <a:defRPr/>
            </a:lvl1pPr>
          </a:lstStyle>
          <a:p>
            <a:r>
              <a:rPr lang="en-US" dirty="0"/>
              <a:t>Click to add Welcome</a:t>
            </a:r>
          </a:p>
        </p:txBody>
      </p:sp>
      <p:sp>
        <p:nvSpPr>
          <p:cNvPr id="5" name="Rectangle 4">
            <a:extLst>
              <a:ext uri="{FF2B5EF4-FFF2-40B4-BE49-F238E27FC236}">
                <a16:creationId xmlns:a16="http://schemas.microsoft.com/office/drawing/2014/main" id="{D1DE6C1F-B7D4-41A7-A2F6-0588D843E17E}"/>
              </a:ext>
            </a:extLst>
          </p:cNvPr>
          <p:cNvSpPr/>
          <p:nvPr userDrawn="1"/>
        </p:nvSpPr>
        <p:spPr>
          <a:xfrm>
            <a:off x="1" y="5056096"/>
            <a:ext cx="6308984" cy="171398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5ABC24EF-F28B-40A9-AAC8-B09C3778E43A}"/>
              </a:ext>
            </a:extLst>
          </p:cNvPr>
          <p:cNvSpPr/>
          <p:nvPr userDrawn="1"/>
        </p:nvSpPr>
        <p:spPr>
          <a:xfrm>
            <a:off x="470851" y="5161499"/>
            <a:ext cx="5708276" cy="1200329"/>
          </a:xfrm>
          <a:prstGeom prst="rect">
            <a:avLst/>
          </a:prstGeom>
        </p:spPr>
        <p:txBody>
          <a:bodyPr wrap="square">
            <a:spAutoFit/>
          </a:bodyPr>
          <a:lstStyle/>
          <a:p>
            <a:r>
              <a:rPr lang="en-US" sz="2400" dirty="0">
                <a:solidFill>
                  <a:schemeClr val="bg1"/>
                </a:solidFill>
                <a:latin typeface="Garamond"/>
                <a:cs typeface="Garamond"/>
              </a:rPr>
              <a:t>As a courtesy to others:</a:t>
            </a:r>
          </a:p>
          <a:p>
            <a:pPr marL="285750" indent="-285750">
              <a:buFont typeface="Wingdings" panose="05000000000000000000" pitchFamily="2" charset="2"/>
              <a:buChar char="ü"/>
            </a:pPr>
            <a:r>
              <a:rPr lang="en-US" sz="2400" dirty="0">
                <a:solidFill>
                  <a:schemeClr val="bg1"/>
                </a:solidFill>
                <a:latin typeface="Garamond"/>
                <a:cs typeface="Garamond"/>
              </a:rPr>
              <a:t>Please mute your audio</a:t>
            </a:r>
          </a:p>
          <a:p>
            <a:pPr marL="285750" indent="-285750">
              <a:buFont typeface="Wingdings" panose="05000000000000000000" pitchFamily="2" charset="2"/>
              <a:buChar char="ü"/>
            </a:pPr>
            <a:r>
              <a:rPr lang="en-US" sz="2400" b="0" dirty="0">
                <a:solidFill>
                  <a:schemeClr val="bg1"/>
                </a:solidFill>
                <a:latin typeface="Garamond"/>
                <a:cs typeface="Garamond"/>
              </a:rPr>
              <a:t>Please use the chat to ask questions</a:t>
            </a:r>
          </a:p>
        </p:txBody>
      </p:sp>
    </p:spTree>
    <p:extLst>
      <p:ext uri="{BB962C8B-B14F-4D97-AF65-F5344CB8AC3E}">
        <p14:creationId xmlns:p14="http://schemas.microsoft.com/office/powerpoint/2010/main" val="293916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A1B6A8-9B76-467E-B63E-E0CD12CD5FD4}"/>
              </a:ext>
            </a:extLst>
          </p:cNvPr>
          <p:cNvSpPr/>
          <p:nvPr userDrawn="1"/>
        </p:nvSpPr>
        <p:spPr>
          <a:xfrm>
            <a:off x="1" y="79132"/>
            <a:ext cx="9143999" cy="110805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lvl1pPr>
              <a:defRPr/>
            </a:lvl1pPr>
          </a:lstStyle>
          <a:p>
            <a:r>
              <a:rPr lang="en-US" dirty="0"/>
              <a:t>Click to add text</a:t>
            </a:r>
          </a:p>
        </p:txBody>
      </p:sp>
      <p:sp>
        <p:nvSpPr>
          <p:cNvPr id="3" name="Content Placeholder 2"/>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2FB67357-B830-455F-BD00-A92F5F4ACBBD}"/>
              </a:ext>
            </a:extLst>
          </p:cNvPr>
          <p:cNvSpPr>
            <a:spLocks noGrp="1"/>
          </p:cNvSpPr>
          <p:nvPr>
            <p:ph type="ftr" sz="quarter" idx="10"/>
          </p:nvPr>
        </p:nvSpPr>
        <p:spPr/>
        <p:txBody>
          <a:bodyPr/>
          <a:lstStyle/>
          <a:p>
            <a:r>
              <a:rPr lang="en-US" dirty="0"/>
              <a:t>Agnew::Beck     </a:t>
            </a:r>
          </a:p>
        </p:txBody>
      </p:sp>
      <p:sp>
        <p:nvSpPr>
          <p:cNvPr id="5" name="Slide Number Placeholder 4">
            <a:extLst>
              <a:ext uri="{FF2B5EF4-FFF2-40B4-BE49-F238E27FC236}">
                <a16:creationId xmlns:a16="http://schemas.microsoft.com/office/drawing/2014/main" id="{CBA432A1-7094-407A-8155-EDB1C301C8E8}"/>
              </a:ext>
            </a:extLst>
          </p:cNvPr>
          <p:cNvSpPr>
            <a:spLocks noGrp="1"/>
          </p:cNvSpPr>
          <p:nvPr>
            <p:ph type="sldNum" sz="quarter" idx="11"/>
          </p:nvPr>
        </p:nvSpPr>
        <p:spPr/>
        <p:txBody>
          <a:bodyPr/>
          <a:lstStyle/>
          <a:p>
            <a:fld id="{04065135-979E-4F69-87AD-40192FE51752}" type="slidenum">
              <a:rPr lang="en-US" smtClean="0"/>
              <a:pPr/>
              <a:t>‹#›</a:t>
            </a:fld>
            <a:endParaRPr lang="en-US" dirty="0"/>
          </a:p>
        </p:txBody>
      </p:sp>
    </p:spTree>
    <p:extLst>
      <p:ext uri="{BB962C8B-B14F-4D97-AF65-F5344CB8AC3E}">
        <p14:creationId xmlns:p14="http://schemas.microsoft.com/office/powerpoint/2010/main" val="422537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850" y="274640"/>
            <a:ext cx="8229600" cy="6865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0850" y="1296365"/>
            <a:ext cx="8229600" cy="4829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8229600" y="6461310"/>
            <a:ext cx="470850" cy="189537"/>
          </a:xfrm>
          <a:prstGeom prst="rect">
            <a:avLst/>
          </a:prstGeom>
        </p:spPr>
        <p:txBody>
          <a:bodyPr vert="horz" lIns="91440" tIns="45720" rIns="91440" bIns="45720" rtlCol="0" anchor="ctr"/>
          <a:lstStyle>
            <a:lvl1pPr algn="r">
              <a:defRPr sz="1050">
                <a:solidFill>
                  <a:schemeClr val="tx1">
                    <a:tint val="75000"/>
                  </a:schemeClr>
                </a:solidFill>
              </a:defRPr>
            </a:lvl1pPr>
          </a:lstStyle>
          <a:p>
            <a:fld id="{04065135-979E-4F69-87AD-40192FE51752}" type="slidenum">
              <a:rPr lang="en-US" smtClean="0"/>
              <a:pPr/>
              <a:t>‹#›</a:t>
            </a:fld>
            <a:endParaRPr lang="en-US" dirty="0"/>
          </a:p>
        </p:txBody>
      </p:sp>
      <p:sp>
        <p:nvSpPr>
          <p:cNvPr id="5" name="Rectangle 4"/>
          <p:cNvSpPr/>
          <p:nvPr/>
        </p:nvSpPr>
        <p:spPr>
          <a:xfrm>
            <a:off x="0" y="-2908"/>
            <a:ext cx="9144000" cy="92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 name="Rectangle 5"/>
          <p:cNvSpPr/>
          <p:nvPr/>
        </p:nvSpPr>
        <p:spPr>
          <a:xfrm>
            <a:off x="0" y="6760031"/>
            <a:ext cx="9144000" cy="979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Footer Placeholder 9"/>
          <p:cNvSpPr>
            <a:spLocks noGrp="1"/>
          </p:cNvSpPr>
          <p:nvPr>
            <p:ph type="ftr" sz="quarter" idx="3"/>
          </p:nvPr>
        </p:nvSpPr>
        <p:spPr>
          <a:xfrm>
            <a:off x="477671" y="6461310"/>
            <a:ext cx="7751929" cy="189537"/>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Agnew::Beck     </a:t>
            </a:r>
          </a:p>
        </p:txBody>
      </p:sp>
    </p:spTree>
    <p:extLst>
      <p:ext uri="{BB962C8B-B14F-4D97-AF65-F5344CB8AC3E}">
        <p14:creationId xmlns:p14="http://schemas.microsoft.com/office/powerpoint/2010/main" val="572475419"/>
      </p:ext>
    </p:extLst>
  </p:cSld>
  <p:clrMap bg1="lt1" tx1="dk1" bg2="lt2" tx2="dk2" accent1="accent1" accent2="accent2" accent3="accent3" accent4="accent4" accent5="accent5" accent6="accent6" hlink="hlink" folHlink="folHlink"/>
  <p:sldLayoutIdLst>
    <p:sldLayoutId id="2147483696" r:id="rId1"/>
    <p:sldLayoutId id="2147483718" r:id="rId2"/>
    <p:sldLayoutId id="2147483721" r:id="rId3"/>
    <p:sldLayoutId id="2147483719" r:id="rId4"/>
    <p:sldLayoutId id="2147483722" r:id="rId5"/>
    <p:sldLayoutId id="2147483720" r:id="rId6"/>
    <p:sldLayoutId id="2147483706" r:id="rId7"/>
    <p:sldLayoutId id="2147483716" r:id="rId8"/>
    <p:sldLayoutId id="2147483697" r:id="rId9"/>
    <p:sldLayoutId id="2147483701" r:id="rId10"/>
    <p:sldLayoutId id="2147483700" r:id="rId11"/>
    <p:sldLayoutId id="2147483705" r:id="rId12"/>
    <p:sldLayoutId id="2147483717" r:id="rId13"/>
    <p:sldLayoutId id="2147483702" r:id="rId14"/>
    <p:sldLayoutId id="2147483714" r:id="rId15"/>
    <p:sldLayoutId id="2147483708" r:id="rId16"/>
    <p:sldLayoutId id="2147483715" r:id="rId17"/>
    <p:sldLayoutId id="2147483707" r:id="rId18"/>
    <p:sldLayoutId id="2147483698" r:id="rId19"/>
    <p:sldLayoutId id="2147483709" r:id="rId20"/>
    <p:sldLayoutId id="2147483710" r:id="rId21"/>
    <p:sldLayoutId id="2147483711" r:id="rId22"/>
    <p:sldLayoutId id="2147483712" r:id="rId23"/>
    <p:sldLayoutId id="2147483713" r:id="rId24"/>
    <p:sldLayoutId id="2147483704" r:id="rId25"/>
    <p:sldLayoutId id="2147483703" r:id="rId26"/>
    <p:sldLayoutId id="2147483723" r:id="rId27"/>
  </p:sldLayoutIdLst>
  <p:hf hd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800" b="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Garamond" panose="02020404030301010803" pitchFamily="18"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850" y="274640"/>
            <a:ext cx="8229600" cy="6865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0850" y="1296365"/>
            <a:ext cx="8229600" cy="4829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8229600" y="6461308"/>
            <a:ext cx="470850" cy="189537"/>
          </a:xfrm>
          <a:prstGeom prst="rect">
            <a:avLst/>
          </a:prstGeom>
        </p:spPr>
        <p:txBody>
          <a:bodyPr vert="horz" lIns="91440" tIns="45720" rIns="91440" bIns="45720" rtlCol="0" anchor="ctr"/>
          <a:lstStyle>
            <a:lvl1pPr algn="r">
              <a:defRPr sz="1050">
                <a:solidFill>
                  <a:schemeClr val="tx1">
                    <a:tint val="75000"/>
                  </a:schemeClr>
                </a:solidFill>
              </a:defRPr>
            </a:lvl1pPr>
          </a:lstStyle>
          <a:p>
            <a:fld id="{04065135-979E-4F69-87AD-40192FE51752}" type="slidenum">
              <a:rPr lang="en-US" smtClean="0"/>
              <a:pPr/>
              <a:t>‹#›</a:t>
            </a:fld>
            <a:endParaRPr lang="en-US"/>
          </a:p>
        </p:txBody>
      </p:sp>
      <p:sp>
        <p:nvSpPr>
          <p:cNvPr id="5" name="Rectangle 4"/>
          <p:cNvSpPr/>
          <p:nvPr/>
        </p:nvSpPr>
        <p:spPr>
          <a:xfrm>
            <a:off x="0" y="1"/>
            <a:ext cx="9144000" cy="920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 name="Rectangle 5"/>
          <p:cNvSpPr/>
          <p:nvPr/>
        </p:nvSpPr>
        <p:spPr>
          <a:xfrm>
            <a:off x="0" y="6760029"/>
            <a:ext cx="9144000" cy="979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Footer Placeholder 9"/>
          <p:cNvSpPr>
            <a:spLocks noGrp="1"/>
          </p:cNvSpPr>
          <p:nvPr>
            <p:ph type="ftr" sz="quarter" idx="3"/>
          </p:nvPr>
        </p:nvSpPr>
        <p:spPr>
          <a:xfrm>
            <a:off x="477670" y="6461308"/>
            <a:ext cx="7751929" cy="189537"/>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Agnew::Beck    | </a:t>
            </a:r>
          </a:p>
        </p:txBody>
      </p:sp>
    </p:spTree>
    <p:extLst>
      <p:ext uri="{BB962C8B-B14F-4D97-AF65-F5344CB8AC3E}">
        <p14:creationId xmlns:p14="http://schemas.microsoft.com/office/powerpoint/2010/main" val="353787354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Lst>
  <p:hf hd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8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Garamond" panose="02020404030301010803" pitchFamily="18"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3.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hyperlink" Target="https://fnsbceds.com/wp-content/uploads/2022/10/09-30-22-FNSB-CEDS-Full-CEDS-Adopted.pdf"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hyperlink" Target="https://www.denali.gov/roadbelt-intertie-informati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hyperlink" Target="mailto:shanna@agnewbeck.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Community Planning, Needs Assessment and Grant Writing</a:t>
            </a:r>
          </a:p>
        </p:txBody>
      </p:sp>
      <p:sp>
        <p:nvSpPr>
          <p:cNvPr id="2" name="Subtitle 1">
            <a:extLst>
              <a:ext uri="{FF2B5EF4-FFF2-40B4-BE49-F238E27FC236}">
                <a16:creationId xmlns:a16="http://schemas.microsoft.com/office/drawing/2014/main" id="{CAFD4889-44FF-42F6-A7F1-0AB7DE01CA70}"/>
              </a:ext>
            </a:extLst>
          </p:cNvPr>
          <p:cNvSpPr>
            <a:spLocks noGrp="1"/>
          </p:cNvSpPr>
          <p:nvPr>
            <p:ph type="subTitle" idx="1"/>
          </p:nvPr>
        </p:nvSpPr>
        <p:spPr/>
        <p:txBody>
          <a:bodyPr/>
          <a:lstStyle/>
          <a:p>
            <a:r>
              <a:rPr lang="en-US" dirty="0"/>
              <a:t>March 23, 2022 | 10:00 – 11:00 am</a:t>
            </a:r>
          </a:p>
        </p:txBody>
      </p:sp>
      <p:sp>
        <p:nvSpPr>
          <p:cNvPr id="3" name="Text Placeholder 2">
            <a:extLst>
              <a:ext uri="{FF2B5EF4-FFF2-40B4-BE49-F238E27FC236}">
                <a16:creationId xmlns:a16="http://schemas.microsoft.com/office/drawing/2014/main" id="{76C4FC32-CA46-4FE8-A2D3-5BB6FE59B7BB}"/>
              </a:ext>
            </a:extLst>
          </p:cNvPr>
          <p:cNvSpPr>
            <a:spLocks noGrp="1"/>
          </p:cNvSpPr>
          <p:nvPr>
            <p:ph type="body" sz="quarter" idx="10"/>
          </p:nvPr>
        </p:nvSpPr>
        <p:spPr/>
        <p:txBody>
          <a:bodyPr/>
          <a:lstStyle/>
          <a:p>
            <a:r>
              <a:rPr lang="en-US" dirty="0"/>
              <a:t>Shanna Zuspan, AICP</a:t>
            </a:r>
          </a:p>
          <a:p>
            <a:r>
              <a:rPr lang="en-US" dirty="0"/>
              <a:t>Tanya Iden, AICP</a:t>
            </a:r>
          </a:p>
        </p:txBody>
      </p:sp>
      <p:sp>
        <p:nvSpPr>
          <p:cNvPr id="7" name="Text Placeholder 6">
            <a:extLst>
              <a:ext uri="{FF2B5EF4-FFF2-40B4-BE49-F238E27FC236}">
                <a16:creationId xmlns:a16="http://schemas.microsoft.com/office/drawing/2014/main" id="{E8128672-AFDF-4ACB-99D0-93FF2E0AAD76}"/>
              </a:ext>
            </a:extLst>
          </p:cNvPr>
          <p:cNvSpPr>
            <a:spLocks noGrp="1"/>
          </p:cNvSpPr>
          <p:nvPr>
            <p:ph type="body" sz="quarter" idx="11"/>
          </p:nvPr>
        </p:nvSpPr>
        <p:spPr/>
        <p:txBody>
          <a:bodyPr/>
          <a:lstStyle/>
          <a:p>
            <a:r>
              <a:rPr lang="en-US" dirty="0"/>
              <a:t>Bristol Bay Sustainability Summit</a:t>
            </a:r>
          </a:p>
        </p:txBody>
      </p:sp>
    </p:spTree>
    <p:extLst>
      <p:ext uri="{BB962C8B-B14F-4D97-AF65-F5344CB8AC3E}">
        <p14:creationId xmlns:p14="http://schemas.microsoft.com/office/powerpoint/2010/main" val="289131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DAE82-2F90-8384-0B1C-2EAACBAE347D}"/>
              </a:ext>
            </a:extLst>
          </p:cNvPr>
          <p:cNvSpPr>
            <a:spLocks noGrp="1"/>
          </p:cNvSpPr>
          <p:nvPr>
            <p:ph type="title"/>
          </p:nvPr>
        </p:nvSpPr>
        <p:spPr/>
        <p:txBody>
          <a:bodyPr/>
          <a:lstStyle/>
          <a:p>
            <a:r>
              <a:rPr lang="en-US"/>
              <a:t>What is a Comprehensive Plan?</a:t>
            </a:r>
          </a:p>
        </p:txBody>
      </p:sp>
      <p:sp>
        <p:nvSpPr>
          <p:cNvPr id="3" name="Content Placeholder 2">
            <a:extLst>
              <a:ext uri="{FF2B5EF4-FFF2-40B4-BE49-F238E27FC236}">
                <a16:creationId xmlns:a16="http://schemas.microsoft.com/office/drawing/2014/main" id="{F0F687E3-4521-5418-9CDB-6E8B9CA84E3A}"/>
              </a:ext>
            </a:extLst>
          </p:cNvPr>
          <p:cNvSpPr>
            <a:spLocks noGrp="1"/>
          </p:cNvSpPr>
          <p:nvPr>
            <p:ph idx="1"/>
          </p:nvPr>
        </p:nvSpPr>
        <p:spPr>
          <a:xfrm>
            <a:off x="470850" y="961222"/>
            <a:ext cx="8229600" cy="5622138"/>
          </a:xfrm>
        </p:spPr>
        <p:txBody>
          <a:bodyPr>
            <a:normAutofit fontScale="92500" lnSpcReduction="10000"/>
          </a:bodyPr>
          <a:lstStyle/>
          <a:p>
            <a:r>
              <a:rPr lang="en-US" dirty="0"/>
              <a:t>Alaska Statute, Title 29. Requires Planning</a:t>
            </a:r>
          </a:p>
          <a:p>
            <a:endParaRPr lang="en-US" dirty="0"/>
          </a:p>
          <a:p>
            <a:r>
              <a:rPr lang="en-US" sz="2400" dirty="0"/>
              <a:t>Cities and boroughs must engage in some form of land use regulation, including platting authority</a:t>
            </a:r>
          </a:p>
          <a:p>
            <a:endParaRPr lang="en-US" sz="2400" dirty="0"/>
          </a:p>
          <a:p>
            <a:pPr marL="342900" indent="-342900">
              <a:buFont typeface="Arial" panose="020B0604020202020204" pitchFamily="34" charset="0"/>
              <a:buChar char="•"/>
            </a:pPr>
            <a:r>
              <a:rPr lang="en-US" sz="2400" dirty="0"/>
              <a:t>AS 29.40.010(a). Planning Platting, and Land Use Regulation</a:t>
            </a:r>
          </a:p>
          <a:p>
            <a:pPr marL="342900" indent="-342900">
              <a:buFont typeface="Arial" panose="020B0604020202020204" pitchFamily="34" charset="0"/>
              <a:buChar char="•"/>
            </a:pPr>
            <a:r>
              <a:rPr lang="en-US" sz="2400" dirty="0"/>
              <a:t>AS 20.40.030(b). Comprehensive Plan</a:t>
            </a:r>
          </a:p>
          <a:p>
            <a:pPr marL="1085850" lvl="1" indent="-342900"/>
            <a:r>
              <a:rPr lang="en-US" sz="2100" b="0" dirty="0"/>
              <a:t>(a) The </a:t>
            </a:r>
            <a:r>
              <a:rPr lang="en-US" sz="2100" b="1" dirty="0">
                <a:solidFill>
                  <a:schemeClr val="accent2"/>
                </a:solidFill>
              </a:rPr>
              <a:t>comprehensive plan </a:t>
            </a:r>
            <a:r>
              <a:rPr lang="en-US" sz="2100" b="0" dirty="0"/>
              <a:t>is a compilation of policy statements, goals, standards, and maps for guiding the physical, social, and economic development, both private and public and may include, but is not limited to, the following:</a:t>
            </a:r>
          </a:p>
          <a:p>
            <a:pPr marL="1085850" lvl="1" indent="-342900"/>
            <a:r>
              <a:rPr lang="en-US" sz="2100" b="0" dirty="0"/>
              <a:t>(1) statements of policies, goals, and standards;</a:t>
            </a:r>
          </a:p>
          <a:p>
            <a:pPr marL="1085850" lvl="1" indent="-342900"/>
            <a:r>
              <a:rPr lang="en-US" sz="2100" b="0" dirty="0"/>
              <a:t>(2) a land use plan;</a:t>
            </a:r>
          </a:p>
          <a:p>
            <a:pPr marL="1085850" lvl="1" indent="-342900"/>
            <a:r>
              <a:rPr lang="en-US" sz="2100" b="0" dirty="0"/>
              <a:t>(3) a community facilities plan;</a:t>
            </a:r>
          </a:p>
          <a:p>
            <a:pPr marL="1085850" lvl="1" indent="-342900"/>
            <a:r>
              <a:rPr lang="en-US" sz="2100" b="0" dirty="0"/>
              <a:t>(4) a transportation plan; and</a:t>
            </a:r>
          </a:p>
          <a:p>
            <a:pPr marL="1085850" lvl="1" indent="-342900"/>
            <a:r>
              <a:rPr lang="en-US" sz="2100" b="0" dirty="0"/>
              <a:t>(5) recommendations for implementation of the comprehensive plan.</a:t>
            </a:r>
          </a:p>
          <a:p>
            <a:pPr marL="342900" indent="-342900">
              <a:buFont typeface="Arial" panose="020B0604020202020204" pitchFamily="34" charset="0"/>
              <a:buChar char="•"/>
            </a:pPr>
            <a:endParaRPr lang="en-US" sz="2400" dirty="0"/>
          </a:p>
        </p:txBody>
      </p:sp>
      <p:sp>
        <p:nvSpPr>
          <p:cNvPr id="4" name="Footer Placeholder 3">
            <a:extLst>
              <a:ext uri="{FF2B5EF4-FFF2-40B4-BE49-F238E27FC236}">
                <a16:creationId xmlns:a16="http://schemas.microsoft.com/office/drawing/2014/main" id="{510320ED-CA13-C638-6A8E-FC94425B43D7}"/>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F3F3F">
                    <a:tint val="75000"/>
                  </a:srgbClr>
                </a:solidFill>
                <a:effectLst/>
                <a:uLnTx/>
                <a:uFillTx/>
                <a:latin typeface="Gill Sans MT"/>
                <a:ea typeface="+mn-ea"/>
                <a:cs typeface="+mn-cs"/>
              </a:rPr>
              <a:t>Agnew::Beck    | </a:t>
            </a:r>
          </a:p>
        </p:txBody>
      </p:sp>
      <p:sp>
        <p:nvSpPr>
          <p:cNvPr id="5" name="Slide Number Placeholder 4">
            <a:extLst>
              <a:ext uri="{FF2B5EF4-FFF2-40B4-BE49-F238E27FC236}">
                <a16:creationId xmlns:a16="http://schemas.microsoft.com/office/drawing/2014/main" id="{E7109012-5B9B-3E88-1019-CE6CFB06E53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065135-979E-4F69-87AD-40192FE51752}" type="slidenum">
              <a:rPr kumimoji="0" lang="en-US" sz="1050" b="0" i="0" u="none" strike="noStrike" kern="1200" cap="none" spc="0" normalizeH="0" baseline="0" noProof="0" smtClean="0">
                <a:ln>
                  <a:noFill/>
                </a:ln>
                <a:solidFill>
                  <a:srgbClr val="3F3F3F">
                    <a:tint val="7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a:ln>
                <a:noFill/>
              </a:ln>
              <a:solidFill>
                <a:srgbClr val="3F3F3F">
                  <a:tint val="75000"/>
                </a:srgbClr>
              </a:solidFill>
              <a:effectLst/>
              <a:uLnTx/>
              <a:uFillTx/>
              <a:latin typeface="Gill Sans MT"/>
              <a:ea typeface="+mn-ea"/>
              <a:cs typeface="+mn-cs"/>
            </a:endParaRPr>
          </a:p>
        </p:txBody>
      </p:sp>
    </p:spTree>
    <p:extLst>
      <p:ext uri="{BB962C8B-B14F-4D97-AF65-F5344CB8AC3E}">
        <p14:creationId xmlns:p14="http://schemas.microsoft.com/office/powerpoint/2010/main" val="418365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B1AF606-D574-3F1A-7438-A185295FBDEB}"/>
              </a:ext>
            </a:extLst>
          </p:cNvPr>
          <p:cNvSpPr>
            <a:spLocks noGrp="1"/>
          </p:cNvSpPr>
          <p:nvPr>
            <p:ph type="ftr" sz="quarter" idx="4294967295"/>
          </p:nvPr>
        </p:nvSpPr>
        <p:spPr>
          <a:xfrm>
            <a:off x="0" y="6461125"/>
            <a:ext cx="7751763" cy="190500"/>
          </a:xfrm>
        </p:spPr>
        <p:txBody>
          <a:bodyPr/>
          <a:lstStyle/>
          <a:p>
            <a:r>
              <a:rPr lang="en-US"/>
              <a:t>Agnew::Beck     </a:t>
            </a:r>
            <a:endParaRPr lang="en-US" dirty="0"/>
          </a:p>
        </p:txBody>
      </p:sp>
      <p:sp>
        <p:nvSpPr>
          <p:cNvPr id="5" name="Slide Number Placeholder 4">
            <a:extLst>
              <a:ext uri="{FF2B5EF4-FFF2-40B4-BE49-F238E27FC236}">
                <a16:creationId xmlns:a16="http://schemas.microsoft.com/office/drawing/2014/main" id="{D44955D6-1B95-AD0B-EB9D-CD1B0443E39C}"/>
              </a:ext>
            </a:extLst>
          </p:cNvPr>
          <p:cNvSpPr>
            <a:spLocks noGrp="1"/>
          </p:cNvSpPr>
          <p:nvPr>
            <p:ph type="sldNum" sz="quarter" idx="4294967295"/>
          </p:nvPr>
        </p:nvSpPr>
        <p:spPr>
          <a:xfrm>
            <a:off x="8672513" y="6461125"/>
            <a:ext cx="471487" cy="190500"/>
          </a:xfrm>
        </p:spPr>
        <p:txBody>
          <a:bodyPr/>
          <a:lstStyle/>
          <a:p>
            <a:fld id="{04065135-979E-4F69-87AD-40192FE51752}" type="slidenum">
              <a:rPr lang="en-US" smtClean="0"/>
              <a:pPr/>
              <a:t>11</a:t>
            </a:fld>
            <a:endParaRPr lang="en-US" dirty="0"/>
          </a:p>
        </p:txBody>
      </p:sp>
      <p:pic>
        <p:nvPicPr>
          <p:cNvPr id="7" name="Content Placeholder 6" descr="Diagram&#10;&#10;Description automatically generated with medium confidence">
            <a:extLst>
              <a:ext uri="{FF2B5EF4-FFF2-40B4-BE49-F238E27FC236}">
                <a16:creationId xmlns:a16="http://schemas.microsoft.com/office/drawing/2014/main" id="{298BB34F-C40A-CD4F-712B-2688C0F52F8F}"/>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 y="-1"/>
            <a:ext cx="9144001" cy="6858001"/>
          </a:xfrm>
        </p:spPr>
      </p:pic>
    </p:spTree>
    <p:extLst>
      <p:ext uri="{BB962C8B-B14F-4D97-AF65-F5344CB8AC3E}">
        <p14:creationId xmlns:p14="http://schemas.microsoft.com/office/powerpoint/2010/main" val="134986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1428750"/>
            <a:ext cx="6080125" cy="4697413"/>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71" y="271155"/>
            <a:ext cx="8256071" cy="6379692"/>
          </a:xfrm>
          <a:prstGeom prst="rect">
            <a:avLst/>
          </a:prstGeom>
        </p:spPr>
      </p:pic>
      <p:sp>
        <p:nvSpPr>
          <p:cNvPr id="2" name="Footer Placeholder 3">
            <a:extLst>
              <a:ext uri="{FF2B5EF4-FFF2-40B4-BE49-F238E27FC236}">
                <a16:creationId xmlns:a16="http://schemas.microsoft.com/office/drawing/2014/main" id="{1C8FBA13-DFBE-4143-A6D3-372926C271CA}"/>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5" name="Slide Number Placeholder 4">
            <a:extLst>
              <a:ext uri="{FF2B5EF4-FFF2-40B4-BE49-F238E27FC236}">
                <a16:creationId xmlns:a16="http://schemas.microsoft.com/office/drawing/2014/main" id="{7E52FF0F-CBC8-09CA-9B6B-A885254989EA}"/>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12</a:t>
            </a:fld>
            <a:endParaRPr lang="en-US" sz="1050">
              <a:solidFill>
                <a:schemeClr val="tx1">
                  <a:tint val="75000"/>
                </a:schemeClr>
              </a:solidFill>
            </a:endParaRPr>
          </a:p>
        </p:txBody>
      </p:sp>
    </p:spTree>
    <p:extLst>
      <p:ext uri="{BB962C8B-B14F-4D97-AF65-F5344CB8AC3E}">
        <p14:creationId xmlns:p14="http://schemas.microsoft.com/office/powerpoint/2010/main" val="165731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E7C8-5014-43E4-BD94-329469BEB35B}"/>
              </a:ext>
            </a:extLst>
          </p:cNvPr>
          <p:cNvSpPr>
            <a:spLocks noGrp="1"/>
          </p:cNvSpPr>
          <p:nvPr>
            <p:ph type="title"/>
          </p:nvPr>
        </p:nvSpPr>
        <p:spPr>
          <a:xfrm>
            <a:off x="0" y="103240"/>
            <a:ext cx="9144000" cy="1213508"/>
          </a:xfrm>
        </p:spPr>
        <p:txBody>
          <a:bodyPr/>
          <a:lstStyle/>
          <a:p>
            <a:r>
              <a:rPr lang="en-US" dirty="0"/>
              <a:t>Components of a Community Plan</a:t>
            </a:r>
          </a:p>
        </p:txBody>
      </p:sp>
      <p:graphicFrame>
        <p:nvGraphicFramePr>
          <p:cNvPr id="4" name="Content Placeholder 3">
            <a:extLst>
              <a:ext uri="{FF2B5EF4-FFF2-40B4-BE49-F238E27FC236}">
                <a16:creationId xmlns:a16="http://schemas.microsoft.com/office/drawing/2014/main" id="{53E77646-A5C2-4762-9723-623792DE4B83}"/>
              </a:ext>
            </a:extLst>
          </p:cNvPr>
          <p:cNvGraphicFramePr>
            <a:graphicFrameLocks noGrp="1"/>
          </p:cNvGraphicFramePr>
          <p:nvPr>
            <p:ph idx="1"/>
          </p:nvPr>
        </p:nvGraphicFramePr>
        <p:xfrm>
          <a:off x="108155" y="1316748"/>
          <a:ext cx="8684022" cy="2176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a:extLst>
              <a:ext uri="{FF2B5EF4-FFF2-40B4-BE49-F238E27FC236}">
                <a16:creationId xmlns:a16="http://schemas.microsoft.com/office/drawing/2014/main" id="{CAE09EFA-5310-46D5-97A0-8B76CEAAF1BD}"/>
              </a:ext>
            </a:extLst>
          </p:cNvPr>
          <p:cNvGraphicFramePr>
            <a:graphicFrameLocks/>
          </p:cNvGraphicFramePr>
          <p:nvPr>
            <p:extLst>
              <p:ext uri="{D42A27DB-BD31-4B8C-83A1-F6EECF244321}">
                <p14:modId xmlns:p14="http://schemas.microsoft.com/office/powerpoint/2010/main" val="1782720067"/>
              </p:ext>
            </p:extLst>
          </p:nvPr>
        </p:nvGraphicFramePr>
        <p:xfrm>
          <a:off x="108155" y="2404765"/>
          <a:ext cx="8760542" cy="33257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Content Placeholder 3">
            <a:extLst>
              <a:ext uri="{FF2B5EF4-FFF2-40B4-BE49-F238E27FC236}">
                <a16:creationId xmlns:a16="http://schemas.microsoft.com/office/drawing/2014/main" id="{3BD0F348-E615-F67D-FC8A-7AD51FF621A9}"/>
              </a:ext>
            </a:extLst>
          </p:cNvPr>
          <p:cNvGraphicFramePr>
            <a:graphicFrameLocks/>
          </p:cNvGraphicFramePr>
          <p:nvPr/>
        </p:nvGraphicFramePr>
        <p:xfrm>
          <a:off x="-591128" y="5153891"/>
          <a:ext cx="9836727" cy="145760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86124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90D4F0-8F58-1931-2FD9-FB6AF9C5B82B}"/>
              </a:ext>
            </a:extLst>
          </p:cNvPr>
          <p:cNvSpPr>
            <a:spLocks noGrp="1"/>
          </p:cNvSpPr>
          <p:nvPr>
            <p:ph type="title"/>
          </p:nvPr>
        </p:nvSpPr>
        <p:spPr>
          <a:xfrm>
            <a:off x="-1" y="189886"/>
            <a:ext cx="9144000" cy="906059"/>
          </a:xfrm>
        </p:spPr>
        <p:txBody>
          <a:bodyPr/>
          <a:lstStyle/>
          <a:p>
            <a:r>
              <a:rPr lang="en-US" dirty="0"/>
              <a:t>Community Planning Process Example</a:t>
            </a:r>
          </a:p>
        </p:txBody>
      </p:sp>
      <p:sp>
        <p:nvSpPr>
          <p:cNvPr id="5" name="Content Placeholder 4">
            <a:extLst>
              <a:ext uri="{FF2B5EF4-FFF2-40B4-BE49-F238E27FC236}">
                <a16:creationId xmlns:a16="http://schemas.microsoft.com/office/drawing/2014/main" id="{3BCCB94E-BFD0-B68A-7B61-1ED8BEE26D15}"/>
              </a:ext>
            </a:extLst>
          </p:cNvPr>
          <p:cNvSpPr>
            <a:spLocks noGrp="1"/>
          </p:cNvSpPr>
          <p:nvPr>
            <p:ph idx="1"/>
          </p:nvPr>
        </p:nvSpPr>
        <p:spPr>
          <a:xfrm>
            <a:off x="904272" y="6366693"/>
            <a:ext cx="8111410" cy="365126"/>
          </a:xfrm>
        </p:spPr>
        <p:txBody>
          <a:bodyPr>
            <a:normAutofit lnSpcReduction="10000"/>
          </a:bodyPr>
          <a:lstStyle/>
          <a:p>
            <a:pPr marL="0" indent="0">
              <a:buNone/>
            </a:pPr>
            <a:r>
              <a:rPr lang="en-US" sz="1800" i="1" dirty="0"/>
              <a:t>Customize to fit your community and to the resources you have available</a:t>
            </a:r>
          </a:p>
        </p:txBody>
      </p:sp>
      <p:sp>
        <p:nvSpPr>
          <p:cNvPr id="3" name="Slide Number Placeholder 2">
            <a:extLst>
              <a:ext uri="{FF2B5EF4-FFF2-40B4-BE49-F238E27FC236}">
                <a16:creationId xmlns:a16="http://schemas.microsoft.com/office/drawing/2014/main" id="{F9F5AAA7-CAA0-C094-446E-A91222B19C97}"/>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14</a:t>
            </a:fld>
            <a:endParaRPr lang="en-US"/>
          </a:p>
        </p:txBody>
      </p:sp>
      <p:graphicFrame>
        <p:nvGraphicFramePr>
          <p:cNvPr id="6" name="Diagram 5">
            <a:extLst>
              <a:ext uri="{FF2B5EF4-FFF2-40B4-BE49-F238E27FC236}">
                <a16:creationId xmlns:a16="http://schemas.microsoft.com/office/drawing/2014/main" id="{01CAF7DF-E505-C851-3323-CA6E4DD3E6FF}"/>
              </a:ext>
            </a:extLst>
          </p:cNvPr>
          <p:cNvGraphicFramePr/>
          <p:nvPr/>
        </p:nvGraphicFramePr>
        <p:xfrm>
          <a:off x="452284" y="1149308"/>
          <a:ext cx="8200104" cy="5196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37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0FEE1-1F62-2B59-3504-3E6383EBAB8B}"/>
              </a:ext>
            </a:extLst>
          </p:cNvPr>
          <p:cNvSpPr>
            <a:spLocks noGrp="1"/>
          </p:cNvSpPr>
          <p:nvPr>
            <p:ph type="title"/>
          </p:nvPr>
        </p:nvSpPr>
        <p:spPr>
          <a:xfrm>
            <a:off x="0" y="136525"/>
            <a:ext cx="9144000" cy="1119545"/>
          </a:xfrm>
        </p:spPr>
        <p:txBody>
          <a:bodyPr/>
          <a:lstStyle/>
          <a:p>
            <a:r>
              <a:rPr lang="en-US" dirty="0"/>
              <a:t>Vision, Mission – They are Different!</a:t>
            </a:r>
          </a:p>
        </p:txBody>
      </p:sp>
      <p:sp>
        <p:nvSpPr>
          <p:cNvPr id="6" name="Content Placeholder 5">
            <a:extLst>
              <a:ext uri="{FF2B5EF4-FFF2-40B4-BE49-F238E27FC236}">
                <a16:creationId xmlns:a16="http://schemas.microsoft.com/office/drawing/2014/main" id="{6F94FEE8-9D66-3A48-588A-6EF6AE9D27D8}"/>
              </a:ext>
            </a:extLst>
          </p:cNvPr>
          <p:cNvSpPr>
            <a:spLocks noGrp="1"/>
          </p:cNvSpPr>
          <p:nvPr>
            <p:ph sz="half" idx="1"/>
          </p:nvPr>
        </p:nvSpPr>
        <p:spPr>
          <a:xfrm>
            <a:off x="628650" y="1619149"/>
            <a:ext cx="3886200" cy="4351338"/>
          </a:xfrm>
        </p:spPr>
        <p:txBody>
          <a:bodyPr>
            <a:normAutofit lnSpcReduction="10000"/>
          </a:bodyPr>
          <a:lstStyle/>
          <a:p>
            <a:pPr marL="0" indent="0" algn="ctr">
              <a:buNone/>
            </a:pPr>
            <a:r>
              <a:rPr lang="en-US" sz="3600" b="1" dirty="0">
                <a:solidFill>
                  <a:schemeClr val="tx2">
                    <a:lumMod val="75000"/>
                  </a:schemeClr>
                </a:solidFill>
                <a:latin typeface="+mj-lt"/>
              </a:rPr>
              <a:t>Mission</a:t>
            </a:r>
            <a:endParaRPr lang="en-US" sz="2800" b="1" dirty="0">
              <a:solidFill>
                <a:schemeClr val="tx2">
                  <a:lumMod val="75000"/>
                </a:schemeClr>
              </a:solidFill>
              <a:latin typeface="+mj-lt"/>
            </a:endParaRPr>
          </a:p>
          <a:p>
            <a:pPr marL="0" indent="0" algn="ctr">
              <a:buNone/>
            </a:pPr>
            <a:r>
              <a:rPr lang="en-US" sz="2800" dirty="0">
                <a:solidFill>
                  <a:schemeClr val="tx2">
                    <a:lumMod val="75000"/>
                  </a:schemeClr>
                </a:solidFill>
                <a:latin typeface="+mj-lt"/>
              </a:rPr>
              <a:t>A statement describing the </a:t>
            </a:r>
            <a:r>
              <a:rPr lang="en-US" sz="2800" b="1" dirty="0">
                <a:solidFill>
                  <a:schemeClr val="tx2">
                    <a:lumMod val="75000"/>
                  </a:schemeClr>
                </a:solidFill>
                <a:latin typeface="+mj-lt"/>
              </a:rPr>
              <a:t>reason your organization or program exists, who you serve, and how you serve them</a:t>
            </a:r>
            <a:r>
              <a:rPr lang="en-US" sz="2800" dirty="0">
                <a:solidFill>
                  <a:schemeClr val="tx2">
                    <a:lumMod val="75000"/>
                  </a:schemeClr>
                </a:solidFill>
                <a:latin typeface="+mj-lt"/>
              </a:rPr>
              <a:t>. </a:t>
            </a:r>
          </a:p>
          <a:p>
            <a:pPr marL="0" indent="0" algn="ctr">
              <a:buNone/>
            </a:pPr>
            <a:endParaRPr lang="en-US" sz="600" dirty="0">
              <a:solidFill>
                <a:schemeClr val="tx2">
                  <a:lumMod val="75000"/>
                </a:schemeClr>
              </a:solidFill>
              <a:latin typeface="+mj-lt"/>
            </a:endParaRPr>
          </a:p>
          <a:p>
            <a:pPr marL="0" indent="0" algn="ctr">
              <a:buNone/>
            </a:pPr>
            <a:r>
              <a:rPr lang="en-US" sz="2800" i="1" dirty="0">
                <a:solidFill>
                  <a:schemeClr val="tx2">
                    <a:lumMod val="75000"/>
                  </a:schemeClr>
                </a:solidFill>
                <a:latin typeface="+mj-lt"/>
              </a:rPr>
              <a:t>Should answer the question: </a:t>
            </a:r>
            <a:r>
              <a:rPr lang="en-US" sz="2800" dirty="0">
                <a:solidFill>
                  <a:schemeClr val="tx2">
                    <a:lumMod val="75000"/>
                  </a:schemeClr>
                </a:solidFill>
                <a:latin typeface="+mj-lt"/>
              </a:rPr>
              <a:t>Who are we?</a:t>
            </a:r>
          </a:p>
          <a:p>
            <a:pPr algn="ctr"/>
            <a:endParaRPr lang="en-US" dirty="0">
              <a:solidFill>
                <a:schemeClr val="tx2">
                  <a:lumMod val="75000"/>
                </a:schemeClr>
              </a:solidFill>
            </a:endParaRPr>
          </a:p>
        </p:txBody>
      </p:sp>
      <p:sp>
        <p:nvSpPr>
          <p:cNvPr id="7" name="Content Placeholder 6">
            <a:extLst>
              <a:ext uri="{FF2B5EF4-FFF2-40B4-BE49-F238E27FC236}">
                <a16:creationId xmlns:a16="http://schemas.microsoft.com/office/drawing/2014/main" id="{FAEB48E4-ACBB-DBFD-DBBB-A6301041775C}"/>
              </a:ext>
            </a:extLst>
          </p:cNvPr>
          <p:cNvSpPr>
            <a:spLocks noGrp="1"/>
          </p:cNvSpPr>
          <p:nvPr>
            <p:ph sz="half" idx="2"/>
          </p:nvPr>
        </p:nvSpPr>
        <p:spPr>
          <a:xfrm>
            <a:off x="4629150" y="1619149"/>
            <a:ext cx="3886200" cy="4351338"/>
          </a:xfrm>
        </p:spPr>
        <p:txBody>
          <a:bodyPr>
            <a:normAutofit lnSpcReduction="10000"/>
          </a:bodyPr>
          <a:lstStyle/>
          <a:p>
            <a:pPr marL="0" indent="0" algn="ctr">
              <a:buNone/>
            </a:pPr>
            <a:r>
              <a:rPr lang="en-US" sz="3600" b="1" dirty="0">
                <a:solidFill>
                  <a:schemeClr val="accent2">
                    <a:lumMod val="75000"/>
                  </a:schemeClr>
                </a:solidFill>
                <a:latin typeface="+mj-lt"/>
              </a:rPr>
              <a:t>Vision</a:t>
            </a:r>
            <a:endParaRPr lang="en-US" sz="2800" b="1" dirty="0">
              <a:solidFill>
                <a:schemeClr val="accent2">
                  <a:lumMod val="75000"/>
                </a:schemeClr>
              </a:solidFill>
              <a:latin typeface="+mj-lt"/>
            </a:endParaRPr>
          </a:p>
          <a:p>
            <a:pPr marL="0" indent="0" algn="ctr">
              <a:buNone/>
            </a:pPr>
            <a:r>
              <a:rPr lang="en-US" sz="2800" dirty="0">
                <a:solidFill>
                  <a:schemeClr val="accent2">
                    <a:lumMod val="75000"/>
                  </a:schemeClr>
                </a:solidFill>
                <a:latin typeface="+mj-lt"/>
              </a:rPr>
              <a:t>A statement describing </a:t>
            </a:r>
            <a:r>
              <a:rPr lang="en-US" sz="2800" b="1" dirty="0">
                <a:solidFill>
                  <a:schemeClr val="accent2">
                    <a:lumMod val="75000"/>
                  </a:schemeClr>
                </a:solidFill>
                <a:latin typeface="+mj-lt"/>
              </a:rPr>
              <a:t>inspirational long-term change </a:t>
            </a:r>
            <a:r>
              <a:rPr lang="en-US" sz="2800" dirty="0">
                <a:solidFill>
                  <a:schemeClr val="accent2">
                    <a:lumMod val="75000"/>
                  </a:schemeClr>
                </a:solidFill>
                <a:latin typeface="+mj-lt"/>
              </a:rPr>
              <a:t>resulting from your work.</a:t>
            </a:r>
          </a:p>
          <a:p>
            <a:pPr marL="0" indent="0" algn="ctr">
              <a:buNone/>
            </a:pPr>
            <a:endParaRPr lang="en-US" sz="1100" dirty="0">
              <a:solidFill>
                <a:schemeClr val="accent2">
                  <a:lumMod val="75000"/>
                </a:schemeClr>
              </a:solidFill>
              <a:latin typeface="+mj-lt"/>
            </a:endParaRPr>
          </a:p>
          <a:p>
            <a:pPr marL="0" indent="0" algn="ctr">
              <a:buNone/>
            </a:pPr>
            <a:endParaRPr lang="en-US" sz="2800" dirty="0">
              <a:solidFill>
                <a:schemeClr val="accent2">
                  <a:lumMod val="75000"/>
                </a:schemeClr>
              </a:solidFill>
              <a:latin typeface="+mj-lt"/>
            </a:endParaRPr>
          </a:p>
          <a:p>
            <a:pPr marL="0" indent="0" algn="ctr">
              <a:buNone/>
            </a:pPr>
            <a:r>
              <a:rPr lang="en-US" sz="2800" i="1" dirty="0">
                <a:solidFill>
                  <a:schemeClr val="accent2">
                    <a:lumMod val="75000"/>
                  </a:schemeClr>
                </a:solidFill>
                <a:latin typeface="+mj-lt"/>
              </a:rPr>
              <a:t>Should answer the question: </a:t>
            </a:r>
            <a:r>
              <a:rPr lang="en-US" sz="2800" dirty="0">
                <a:solidFill>
                  <a:schemeClr val="accent2">
                    <a:lumMod val="75000"/>
                  </a:schemeClr>
                </a:solidFill>
                <a:latin typeface="+mj-lt"/>
              </a:rPr>
              <a:t>what are we trying to achieve? </a:t>
            </a:r>
            <a:endParaRPr lang="en-US" sz="1800" dirty="0">
              <a:solidFill>
                <a:schemeClr val="accent2">
                  <a:lumMod val="75000"/>
                </a:schemeClr>
              </a:solidFill>
              <a:latin typeface="+mj-lt"/>
            </a:endParaRPr>
          </a:p>
          <a:p>
            <a:pPr algn="ctr"/>
            <a:endParaRPr lang="en-US" dirty="0"/>
          </a:p>
        </p:txBody>
      </p:sp>
      <p:sp>
        <p:nvSpPr>
          <p:cNvPr id="4" name="Slide Number Placeholder 3">
            <a:extLst>
              <a:ext uri="{FF2B5EF4-FFF2-40B4-BE49-F238E27FC236}">
                <a16:creationId xmlns:a16="http://schemas.microsoft.com/office/drawing/2014/main" id="{B634E1DB-A1ED-534D-92B6-079363196D8E}"/>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15</a:t>
            </a:fld>
            <a:endParaRPr lang="en-US"/>
          </a:p>
        </p:txBody>
      </p:sp>
      <p:sp>
        <p:nvSpPr>
          <p:cNvPr id="8" name="TextBox 7">
            <a:extLst>
              <a:ext uri="{FF2B5EF4-FFF2-40B4-BE49-F238E27FC236}">
                <a16:creationId xmlns:a16="http://schemas.microsoft.com/office/drawing/2014/main" id="{55D7EC3A-51BD-037B-BD79-5B90A59B5508}"/>
              </a:ext>
            </a:extLst>
          </p:cNvPr>
          <p:cNvSpPr txBox="1"/>
          <p:nvPr/>
        </p:nvSpPr>
        <p:spPr>
          <a:xfrm>
            <a:off x="516193" y="5831026"/>
            <a:ext cx="7983794" cy="707886"/>
          </a:xfrm>
          <a:prstGeom prst="rect">
            <a:avLst/>
          </a:prstGeom>
          <a:solidFill>
            <a:schemeClr val="bg1">
              <a:lumMod val="85000"/>
            </a:schemeClr>
          </a:solidFill>
        </p:spPr>
        <p:txBody>
          <a:bodyPr wrap="square" rtlCol="0">
            <a:spAutoFit/>
          </a:bodyPr>
          <a:lstStyle/>
          <a:p>
            <a:pPr algn="ctr"/>
            <a:r>
              <a:rPr lang="en-US" sz="2000" i="1" dirty="0"/>
              <a:t>Both should be</a:t>
            </a:r>
          </a:p>
          <a:p>
            <a:pPr algn="ctr"/>
            <a:r>
              <a:rPr lang="en-US" sz="2000" i="1" dirty="0"/>
              <a:t>clear, concise (one sentence), memorable.</a:t>
            </a:r>
          </a:p>
        </p:txBody>
      </p:sp>
    </p:spTree>
    <p:extLst>
      <p:ext uri="{BB962C8B-B14F-4D97-AF65-F5344CB8AC3E}">
        <p14:creationId xmlns:p14="http://schemas.microsoft.com/office/powerpoint/2010/main" val="62383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26BB-44E7-4530-31F3-0F65F1B6F011}"/>
              </a:ext>
            </a:extLst>
          </p:cNvPr>
          <p:cNvSpPr>
            <a:spLocks noGrp="1"/>
          </p:cNvSpPr>
          <p:nvPr>
            <p:ph type="title"/>
          </p:nvPr>
        </p:nvSpPr>
        <p:spPr/>
        <p:txBody>
          <a:bodyPr/>
          <a:lstStyle/>
          <a:p>
            <a:r>
              <a:rPr lang="en-US" dirty="0"/>
              <a:t>Vision Examples</a:t>
            </a:r>
          </a:p>
        </p:txBody>
      </p:sp>
      <p:pic>
        <p:nvPicPr>
          <p:cNvPr id="6" name="Content Placeholder 5" descr="A group of people in a room&#10;&#10;Description automatically generated with medium confidence">
            <a:extLst>
              <a:ext uri="{FF2B5EF4-FFF2-40B4-BE49-F238E27FC236}">
                <a16:creationId xmlns:a16="http://schemas.microsoft.com/office/drawing/2014/main" id="{A2D19C68-ADF5-9010-F247-CDA08F46D40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890" t="10698" r="29201" b="12934"/>
          <a:stretch/>
        </p:blipFill>
        <p:spPr>
          <a:xfrm>
            <a:off x="4625355" y="1799302"/>
            <a:ext cx="4043740" cy="4218040"/>
          </a:xfrm>
        </p:spPr>
      </p:pic>
      <p:sp>
        <p:nvSpPr>
          <p:cNvPr id="4" name="Slide Number Placeholder 3">
            <a:extLst>
              <a:ext uri="{FF2B5EF4-FFF2-40B4-BE49-F238E27FC236}">
                <a16:creationId xmlns:a16="http://schemas.microsoft.com/office/drawing/2014/main" id="{6D6C2FF4-B695-2566-6B2F-A5F18F00217A}"/>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16</a:t>
            </a:fld>
            <a:endParaRPr lang="en-US"/>
          </a:p>
        </p:txBody>
      </p:sp>
      <p:sp>
        <p:nvSpPr>
          <p:cNvPr id="7" name="TextBox 6">
            <a:extLst>
              <a:ext uri="{FF2B5EF4-FFF2-40B4-BE49-F238E27FC236}">
                <a16:creationId xmlns:a16="http://schemas.microsoft.com/office/drawing/2014/main" id="{3C556233-6C36-56DE-36D9-84DEE3F96611}"/>
              </a:ext>
            </a:extLst>
          </p:cNvPr>
          <p:cNvSpPr txBox="1"/>
          <p:nvPr/>
        </p:nvSpPr>
        <p:spPr>
          <a:xfrm>
            <a:off x="474905" y="1799302"/>
            <a:ext cx="4043740" cy="4708981"/>
          </a:xfrm>
          <a:prstGeom prst="rect">
            <a:avLst/>
          </a:prstGeom>
          <a:noFill/>
        </p:spPr>
        <p:txBody>
          <a:bodyPr wrap="square" rtlCol="0">
            <a:spAutoFit/>
          </a:bodyPr>
          <a:lstStyle/>
          <a:p>
            <a:r>
              <a:rPr lang="en-US" sz="2000" dirty="0"/>
              <a:t>We are a thriving Alaska community that embraces the small town, family-centered Christmas spirit. </a:t>
            </a:r>
            <a:r>
              <a:rPr lang="en-US" sz="2000" i="1" dirty="0"/>
              <a:t>City of North Pole, 2016</a:t>
            </a:r>
          </a:p>
          <a:p>
            <a:endParaRPr lang="en-US" sz="2000" dirty="0"/>
          </a:p>
          <a:p>
            <a:r>
              <a:rPr lang="en-US" sz="2000" dirty="0"/>
              <a:t>A thriving, safe community with a high quality of life for current and future generations. </a:t>
            </a:r>
            <a:r>
              <a:rPr lang="en-US" sz="2000" i="1" dirty="0"/>
              <a:t>City of St. Paul, 2020</a:t>
            </a:r>
          </a:p>
          <a:p>
            <a:endParaRPr lang="en-US" sz="2000" dirty="0"/>
          </a:p>
          <a:p>
            <a:r>
              <a:rPr lang="en-US" sz="2000" dirty="0"/>
              <a:t>Safe, healthy, thriving NAB communities and families. </a:t>
            </a:r>
            <a:r>
              <a:rPr lang="en-US" sz="2000" i="1" dirty="0"/>
              <a:t>Northwest Arctic Borough Public Safety Department, 2022 draft</a:t>
            </a:r>
          </a:p>
          <a:p>
            <a:endParaRPr lang="en-US" sz="2000" dirty="0"/>
          </a:p>
        </p:txBody>
      </p:sp>
    </p:spTree>
    <p:extLst>
      <p:ext uri="{BB962C8B-B14F-4D97-AF65-F5344CB8AC3E}">
        <p14:creationId xmlns:p14="http://schemas.microsoft.com/office/powerpoint/2010/main" val="105536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F29E-CB7C-71A8-6C49-F1EA8FC5DF2E}"/>
              </a:ext>
            </a:extLst>
          </p:cNvPr>
          <p:cNvSpPr>
            <a:spLocks noGrp="1"/>
          </p:cNvSpPr>
          <p:nvPr>
            <p:ph type="title"/>
          </p:nvPr>
        </p:nvSpPr>
        <p:spPr/>
        <p:txBody>
          <a:bodyPr/>
          <a:lstStyle/>
          <a:p>
            <a:r>
              <a:rPr lang="en-US" dirty="0" err="1"/>
              <a:t>Aleknagik</a:t>
            </a:r>
            <a:r>
              <a:rPr lang="en-US" dirty="0"/>
              <a:t> Community Vision, Update Underway</a:t>
            </a:r>
          </a:p>
        </p:txBody>
      </p:sp>
      <p:sp>
        <p:nvSpPr>
          <p:cNvPr id="3" name="Content Placeholder 2">
            <a:extLst>
              <a:ext uri="{FF2B5EF4-FFF2-40B4-BE49-F238E27FC236}">
                <a16:creationId xmlns:a16="http://schemas.microsoft.com/office/drawing/2014/main" id="{0398D935-B109-9CEB-23DA-CCCB514EA0BB}"/>
              </a:ext>
            </a:extLst>
          </p:cNvPr>
          <p:cNvSpPr>
            <a:spLocks noGrp="1"/>
          </p:cNvSpPr>
          <p:nvPr>
            <p:ph idx="1"/>
          </p:nvPr>
        </p:nvSpPr>
        <p:spPr/>
        <p:txBody>
          <a:bodyPr>
            <a:normAutofit lnSpcReduction="10000"/>
          </a:bodyPr>
          <a:lstStyle/>
          <a:p>
            <a:pPr>
              <a:spcAft>
                <a:spcPts val="1200"/>
              </a:spcAft>
            </a:pPr>
            <a:r>
              <a:rPr lang="en-US" dirty="0" err="1"/>
              <a:t>Aleknagik</a:t>
            </a:r>
            <a:r>
              <a:rPr lang="en-US" dirty="0"/>
              <a:t> is a </a:t>
            </a:r>
            <a:r>
              <a:rPr lang="en-US" b="1" dirty="0"/>
              <a:t>healthy</a:t>
            </a:r>
            <a:r>
              <a:rPr lang="en-US" dirty="0"/>
              <a:t> and </a:t>
            </a:r>
            <a:r>
              <a:rPr lang="en-US" b="1" dirty="0"/>
              <a:t>family-oriented</a:t>
            </a:r>
            <a:r>
              <a:rPr lang="en-US" dirty="0"/>
              <a:t> community that continues to develop by…</a:t>
            </a:r>
          </a:p>
          <a:p>
            <a:pPr marL="457200" indent="-457200">
              <a:buFont typeface="Arial" panose="020B0604020202020204" pitchFamily="34" charset="0"/>
              <a:buChar char="•"/>
            </a:pPr>
            <a:r>
              <a:rPr lang="en-US" dirty="0"/>
              <a:t>improving infrastructure</a:t>
            </a:r>
          </a:p>
          <a:p>
            <a:pPr marL="457200" indent="-457200">
              <a:buFont typeface="Arial" panose="020B0604020202020204" pitchFamily="34" charset="0"/>
              <a:buChar char="•"/>
            </a:pPr>
            <a:r>
              <a:rPr lang="en-US" dirty="0"/>
              <a:t>diversifying the local economy</a:t>
            </a:r>
          </a:p>
          <a:p>
            <a:pPr marL="457200" indent="-457200">
              <a:buFont typeface="Arial" panose="020B0604020202020204" pitchFamily="34" charset="0"/>
              <a:buChar char="•"/>
            </a:pPr>
            <a:r>
              <a:rPr lang="en-US" dirty="0"/>
              <a:t>training the workforce </a:t>
            </a:r>
          </a:p>
          <a:p>
            <a:r>
              <a:rPr lang="en-US" dirty="0"/>
              <a:t>While protecting social and cultural values including…</a:t>
            </a:r>
          </a:p>
          <a:p>
            <a:pPr marL="457200" indent="-457200">
              <a:buFont typeface="Arial" panose="020B0604020202020204" pitchFamily="34" charset="0"/>
              <a:buChar char="•"/>
            </a:pPr>
            <a:r>
              <a:rPr lang="en-US" dirty="0"/>
              <a:t>a positive environment for families</a:t>
            </a:r>
          </a:p>
          <a:p>
            <a:pPr marL="457200" indent="-457200">
              <a:buFont typeface="Arial" panose="020B0604020202020204" pitchFamily="34" charset="0"/>
              <a:buChar char="•"/>
            </a:pPr>
            <a:r>
              <a:rPr lang="en-US" dirty="0"/>
              <a:t>opportunities for subsistence</a:t>
            </a:r>
          </a:p>
          <a:p>
            <a:pPr marL="457200" indent="-457200">
              <a:buFont typeface="Arial" panose="020B0604020202020204" pitchFamily="34" charset="0"/>
              <a:buChar char="•"/>
            </a:pPr>
            <a:r>
              <a:rPr lang="en-US" dirty="0"/>
              <a:t>preservation of natural resources and a pristine environment</a:t>
            </a:r>
          </a:p>
          <a:p>
            <a:endParaRPr lang="en-US" dirty="0"/>
          </a:p>
        </p:txBody>
      </p:sp>
      <p:sp>
        <p:nvSpPr>
          <p:cNvPr id="4" name="Footer Placeholder 3">
            <a:extLst>
              <a:ext uri="{FF2B5EF4-FFF2-40B4-BE49-F238E27FC236}">
                <a16:creationId xmlns:a16="http://schemas.microsoft.com/office/drawing/2014/main" id="{B6DDEAA0-C37E-3884-2B6A-B83FEF746210}"/>
              </a:ext>
            </a:extLst>
          </p:cNvPr>
          <p:cNvSpPr>
            <a:spLocks noGrp="1"/>
          </p:cNvSpPr>
          <p:nvPr>
            <p:ph type="ftr" sz="quarter" idx="10"/>
          </p:nvPr>
        </p:nvSpPr>
        <p:spPr/>
        <p:txBody>
          <a:bodyPr/>
          <a:lstStyle/>
          <a:p>
            <a:r>
              <a:rPr lang="en-US"/>
              <a:t>Agnew::Beck    | </a:t>
            </a:r>
          </a:p>
        </p:txBody>
      </p:sp>
      <p:sp>
        <p:nvSpPr>
          <p:cNvPr id="5" name="Slide Number Placeholder 4">
            <a:extLst>
              <a:ext uri="{FF2B5EF4-FFF2-40B4-BE49-F238E27FC236}">
                <a16:creationId xmlns:a16="http://schemas.microsoft.com/office/drawing/2014/main" id="{516363B5-794E-8C34-3D02-E4B3B1835012}"/>
              </a:ext>
            </a:extLst>
          </p:cNvPr>
          <p:cNvSpPr>
            <a:spLocks noGrp="1"/>
          </p:cNvSpPr>
          <p:nvPr>
            <p:ph type="sldNum" sz="quarter" idx="11"/>
          </p:nvPr>
        </p:nvSpPr>
        <p:spPr/>
        <p:txBody>
          <a:bodyPr/>
          <a:lstStyle/>
          <a:p>
            <a:fld id="{04065135-979E-4F69-87AD-40192FE51752}" type="slidenum">
              <a:rPr lang="en-US" smtClean="0"/>
              <a:pPr/>
              <a:t>17</a:t>
            </a:fld>
            <a:endParaRPr lang="en-US"/>
          </a:p>
        </p:txBody>
      </p:sp>
    </p:spTree>
    <p:extLst>
      <p:ext uri="{BB962C8B-B14F-4D97-AF65-F5344CB8AC3E}">
        <p14:creationId xmlns:p14="http://schemas.microsoft.com/office/powerpoint/2010/main" val="3541182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7A69-AA3A-431C-9B8E-690CE2AA46A6}"/>
              </a:ext>
            </a:extLst>
          </p:cNvPr>
          <p:cNvSpPr>
            <a:spLocks noGrp="1"/>
          </p:cNvSpPr>
          <p:nvPr>
            <p:ph type="title"/>
          </p:nvPr>
        </p:nvSpPr>
        <p:spPr>
          <a:xfrm>
            <a:off x="0" y="136525"/>
            <a:ext cx="9144000" cy="1213508"/>
          </a:xfrm>
        </p:spPr>
        <p:txBody>
          <a:bodyPr/>
          <a:lstStyle/>
          <a:p>
            <a:r>
              <a:rPr lang="en-US" dirty="0"/>
              <a:t>Vision Activity: </a:t>
            </a:r>
            <a:r>
              <a:rPr lang="en-US" sz="3200" dirty="0"/>
              <a:t>Our Community in the Future</a:t>
            </a:r>
            <a:endParaRPr lang="en-US" dirty="0"/>
          </a:p>
        </p:txBody>
      </p:sp>
      <p:sp>
        <p:nvSpPr>
          <p:cNvPr id="3" name="Content Placeholder 2">
            <a:extLst>
              <a:ext uri="{FF2B5EF4-FFF2-40B4-BE49-F238E27FC236}">
                <a16:creationId xmlns:a16="http://schemas.microsoft.com/office/drawing/2014/main" id="{4A685DEE-D08C-4DB3-AB50-479614007BF1}"/>
              </a:ext>
            </a:extLst>
          </p:cNvPr>
          <p:cNvSpPr>
            <a:spLocks noGrp="1"/>
          </p:cNvSpPr>
          <p:nvPr>
            <p:ph idx="1"/>
          </p:nvPr>
        </p:nvSpPr>
        <p:spPr>
          <a:xfrm>
            <a:off x="236473" y="1426463"/>
            <a:ext cx="8437376" cy="2539181"/>
          </a:xfrm>
        </p:spPr>
        <p:txBody>
          <a:bodyPr>
            <a:normAutofit/>
          </a:bodyPr>
          <a:lstStyle/>
          <a:p>
            <a:pPr marL="0" lvl="0" indent="0">
              <a:buNone/>
            </a:pPr>
            <a:r>
              <a:rPr lang="en-US" sz="2400" b="1" dirty="0"/>
              <a:t>Imagine that it’s 20 or more years in the future and our vision for our community has been achieved.</a:t>
            </a:r>
          </a:p>
          <a:p>
            <a:pPr lvl="0"/>
            <a:endParaRPr lang="en-US" sz="1100" dirty="0"/>
          </a:p>
          <a:p>
            <a:pPr marL="457200" lvl="0" indent="-457200">
              <a:buFont typeface="+mj-lt"/>
              <a:buAutoNum type="arabicPeriod"/>
            </a:pPr>
            <a:r>
              <a:rPr lang="en-US" sz="2400" b="1" u="sng" dirty="0"/>
              <a:t>As individuals</a:t>
            </a:r>
            <a:r>
              <a:rPr lang="en-US" sz="2400" b="1" dirty="0"/>
              <a:t>: </a:t>
            </a:r>
            <a:r>
              <a:rPr lang="en-US" sz="2400" dirty="0"/>
              <a:t>Write the headline you would want to see on the cover of a local newspaper, or as the lead story on a local radio station.</a:t>
            </a:r>
            <a:endParaRPr lang="en-US" sz="3200" dirty="0"/>
          </a:p>
        </p:txBody>
      </p:sp>
      <p:sp>
        <p:nvSpPr>
          <p:cNvPr id="4" name="Slide Number Placeholder 3">
            <a:extLst>
              <a:ext uri="{FF2B5EF4-FFF2-40B4-BE49-F238E27FC236}">
                <a16:creationId xmlns:a16="http://schemas.microsoft.com/office/drawing/2014/main" id="{0E2EA634-E6AD-4248-A925-324371523776}"/>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18</a:t>
            </a:fld>
            <a:endParaRPr lang="en-US"/>
          </a:p>
        </p:txBody>
      </p:sp>
      <p:sp>
        <p:nvSpPr>
          <p:cNvPr id="6" name="Content Placeholder 2">
            <a:extLst>
              <a:ext uri="{FF2B5EF4-FFF2-40B4-BE49-F238E27FC236}">
                <a16:creationId xmlns:a16="http://schemas.microsoft.com/office/drawing/2014/main" id="{32123F95-81E4-C881-5E07-594FA7224E78}"/>
              </a:ext>
            </a:extLst>
          </p:cNvPr>
          <p:cNvSpPr txBox="1">
            <a:spLocks/>
          </p:cNvSpPr>
          <p:nvPr/>
        </p:nvSpPr>
        <p:spPr>
          <a:xfrm>
            <a:off x="236473" y="3429000"/>
            <a:ext cx="8556545" cy="3292475"/>
          </a:xfrm>
          <a:prstGeom prst="rect">
            <a:avLst/>
          </a:prstGeom>
        </p:spPr>
        <p:txBody>
          <a:bodyPr vert="horz" lIns="91440" tIns="45720" rIns="91440" bIns="45720" rtlCol="0">
            <a:normAutofit/>
          </a:bodyPr>
          <a:lstStyle>
            <a:lvl1pPr marL="233363" indent="-233363"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630238" indent="-287338" algn="l" defTabSz="685800" rtl="0" eaLnBrk="1" latinLnBrk="0" hangingPunct="1">
              <a:lnSpc>
                <a:spcPct val="90000"/>
              </a:lnSpc>
              <a:spcBef>
                <a:spcPts val="375"/>
              </a:spcBef>
              <a:buFont typeface="Courier New" panose="02070309020205020404" pitchFamily="49" charset="0"/>
              <a:buChar char="o"/>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Source Sans Pro" panose="020B0503030403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mj-lt"/>
              <a:buAutoNum type="arabicPeriod"/>
            </a:pPr>
            <a:endParaRPr lang="en-US" sz="1100" dirty="0"/>
          </a:p>
          <a:p>
            <a:pPr marL="457200" indent="-457200">
              <a:buFont typeface="+mj-lt"/>
              <a:buAutoNum type="arabicPeriod"/>
            </a:pPr>
            <a:r>
              <a:rPr lang="en-US" sz="2400" b="1" u="sng" dirty="0"/>
              <a:t>As teams</a:t>
            </a:r>
            <a:r>
              <a:rPr lang="en-US" sz="2400" b="1" dirty="0"/>
              <a:t>: </a:t>
            </a:r>
            <a:r>
              <a:rPr lang="en-US" sz="2400" dirty="0"/>
              <a:t>Compare and combine your individual headlines into one shared headline and write on your flip chart paper.   </a:t>
            </a:r>
          </a:p>
          <a:p>
            <a:pPr lvl="1"/>
            <a:r>
              <a:rPr lang="en-US" sz="2400" dirty="0"/>
              <a:t>What are the words you would read or hear?</a:t>
            </a:r>
          </a:p>
          <a:p>
            <a:pPr lvl="1"/>
            <a:r>
              <a:rPr lang="en-US" sz="2400" dirty="0"/>
              <a:t>Be creative – draw a picture!</a:t>
            </a:r>
          </a:p>
          <a:p>
            <a:pPr lvl="1"/>
            <a:r>
              <a:rPr lang="en-US" sz="2400" dirty="0"/>
              <a:t>Tell us – Where exactly would you like the headline to appear?</a:t>
            </a:r>
          </a:p>
          <a:p>
            <a:endParaRPr lang="en-US" dirty="0"/>
          </a:p>
        </p:txBody>
      </p:sp>
    </p:spTree>
    <p:extLst>
      <p:ext uri="{BB962C8B-B14F-4D97-AF65-F5344CB8AC3E}">
        <p14:creationId xmlns:p14="http://schemas.microsoft.com/office/powerpoint/2010/main" val="209341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4BD6E6-84A0-7274-D7B6-EA30BDDBD65B}"/>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19</a:t>
            </a:fld>
            <a:endParaRPr lang="en-US"/>
          </a:p>
        </p:txBody>
      </p:sp>
      <p:pic>
        <p:nvPicPr>
          <p:cNvPr id="4" name="Picture 3">
            <a:extLst>
              <a:ext uri="{FF2B5EF4-FFF2-40B4-BE49-F238E27FC236}">
                <a16:creationId xmlns:a16="http://schemas.microsoft.com/office/drawing/2014/main" id="{27687427-0F10-5D18-E462-6015898669C6}"/>
              </a:ext>
            </a:extLst>
          </p:cNvPr>
          <p:cNvPicPr>
            <a:picLocks/>
          </p:cNvPicPr>
          <p:nvPr>
            <p:custDataLst>
              <p:tags r:id="rId1"/>
            </p:custDataLst>
          </p:nvPr>
        </p:nvPicPr>
        <p:blipFill rotWithShape="1">
          <a:blip r:embed="rId4">
            <a:extLst>
              <a:ext uri="{28A0092B-C50C-407E-A947-70E740481C1C}">
                <a14:useLocalDpi xmlns:a14="http://schemas.microsoft.com/office/drawing/2010/main" val="0"/>
              </a:ext>
            </a:extLst>
          </a:blip>
          <a:srcRect b="78852"/>
          <a:stretch/>
        </p:blipFill>
        <p:spPr>
          <a:xfrm>
            <a:off x="190500" y="61912"/>
            <a:ext cx="8763000" cy="1369724"/>
          </a:xfrm>
          <a:prstGeom prst="rect">
            <a:avLst/>
          </a:prstGeom>
        </p:spPr>
      </p:pic>
      <p:graphicFrame>
        <p:nvGraphicFramePr>
          <p:cNvPr id="5" name="Table 4">
            <a:extLst>
              <a:ext uri="{FF2B5EF4-FFF2-40B4-BE49-F238E27FC236}">
                <a16:creationId xmlns:a16="http://schemas.microsoft.com/office/drawing/2014/main" id="{C2BF80D8-038C-257A-E7CA-FCFEBFF730F1}"/>
              </a:ext>
            </a:extLst>
          </p:cNvPr>
          <p:cNvGraphicFramePr>
            <a:graphicFrameLocks noGrp="1"/>
          </p:cNvGraphicFramePr>
          <p:nvPr>
            <p:extLst>
              <p:ext uri="{D42A27DB-BD31-4B8C-83A1-F6EECF244321}">
                <p14:modId xmlns:p14="http://schemas.microsoft.com/office/powerpoint/2010/main" val="550380"/>
              </p:ext>
            </p:extLst>
          </p:nvPr>
        </p:nvGraphicFramePr>
        <p:xfrm>
          <a:off x="190500" y="1431636"/>
          <a:ext cx="8648700" cy="5205619"/>
        </p:xfrm>
        <a:graphic>
          <a:graphicData uri="http://schemas.openxmlformats.org/drawingml/2006/table">
            <a:tbl>
              <a:tblPr/>
              <a:tblGrid>
                <a:gridCol w="5055755">
                  <a:extLst>
                    <a:ext uri="{9D8B030D-6E8A-4147-A177-3AD203B41FA5}">
                      <a16:colId xmlns:a16="http://schemas.microsoft.com/office/drawing/2014/main" val="682310218"/>
                    </a:ext>
                  </a:extLst>
                </a:gridCol>
                <a:gridCol w="3592945">
                  <a:extLst>
                    <a:ext uri="{9D8B030D-6E8A-4147-A177-3AD203B41FA5}">
                      <a16:colId xmlns:a16="http://schemas.microsoft.com/office/drawing/2014/main" val="4075489022"/>
                    </a:ext>
                  </a:extLst>
                </a:gridCol>
              </a:tblGrid>
              <a:tr h="393469">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Alaska leads the way in addressing climate security, becomes the #1 climate refugee destination in the world.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The greatest place to raise a family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475414"/>
                  </a:ext>
                </a:extLst>
              </a:tr>
              <a:tr h="393469">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Alaska has achieved the goal of getting running water and sewer in every community.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Best Place to Live in the US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29850"/>
                  </a:ext>
                </a:extLst>
              </a:tr>
              <a:tr h="393469">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Alaska rebuilds economic value by expanding infrastructure, building new industry, and becoming desirable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Economic prosperity and opportunity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86268"/>
                  </a:ext>
                </a:extLst>
              </a:tr>
              <a:tr h="334911">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Alaska number one in workforce housing and economic development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Education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344888"/>
                  </a:ext>
                </a:extLst>
              </a:tr>
              <a:tr h="393469">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Average housing cost becomes affordable on a median household income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Alaska nominated as "best place in world"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006346"/>
                  </a:ext>
                </a:extLst>
              </a:tr>
              <a:tr h="334911">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Land rights have been rightfully returned to the indigenous inhabitants.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Alaska leads in attracting new talent!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3492477"/>
                  </a:ext>
                </a:extLst>
              </a:tr>
              <a:tr h="334911">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Citizens Rejoice Over Shared Goals Met, and Prosperity Achieved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We're In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78991"/>
                  </a:ext>
                </a:extLst>
              </a:tr>
              <a:tr h="334911">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Alaska is in the top 5 states for economic growth in the country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Alaska is a land of opportunity!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9619896"/>
                  </a:ext>
                </a:extLst>
              </a:tr>
              <a:tr h="334911">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Alaska becomes the first state to use 100% renewable energy.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Alaska becomes its own country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2702028"/>
                  </a:ext>
                </a:extLst>
              </a:tr>
              <a:tr h="334911">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Great success in youth leadership and mentorship for Alaska</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"Alaska tops economic charts"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82611"/>
                  </a:ext>
                </a:extLst>
              </a:tr>
              <a:tr h="334911">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Alaska shines as vibrant, diverse, richest and happiest state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Transitional Housing Complete!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022768"/>
                  </a:ext>
                </a:extLst>
              </a:tr>
              <a:tr h="334911">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Alaska leads the nation in renewable power generation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Opportunity for education, childcare, and housing</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8007677"/>
                  </a:ext>
                </a:extLst>
              </a:tr>
              <a:tr h="334911">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Alaska Finally Free from Outside Influence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Alaska Finally Qualifies for Free Shipping!</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5408249"/>
                  </a:ext>
                </a:extLst>
              </a:tr>
              <a:tr h="334911">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Calibri" panose="020F0502020204030204" pitchFamily="34" charset="0"/>
                        </a:rPr>
                        <a:t>Alaska driving the world into the future.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614533"/>
                  </a:ext>
                </a:extLst>
              </a:tr>
            </a:tbl>
          </a:graphicData>
        </a:graphic>
      </p:graphicFrame>
    </p:spTree>
    <p:extLst>
      <p:ext uri="{BB962C8B-B14F-4D97-AF65-F5344CB8AC3E}">
        <p14:creationId xmlns:p14="http://schemas.microsoft.com/office/powerpoint/2010/main" val="108188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115A-EC64-E4B8-E12B-C5969F0976A5}"/>
              </a:ext>
            </a:extLst>
          </p:cNvPr>
          <p:cNvSpPr>
            <a:spLocks noGrp="1"/>
          </p:cNvSpPr>
          <p:nvPr>
            <p:ph type="title"/>
          </p:nvPr>
        </p:nvSpPr>
        <p:spPr/>
        <p:txBody>
          <a:bodyPr/>
          <a:lstStyle/>
          <a:p>
            <a:r>
              <a:rPr lang="en-US" dirty="0"/>
              <a:t>Land Acknowledgement</a:t>
            </a:r>
          </a:p>
        </p:txBody>
      </p:sp>
      <p:sp>
        <p:nvSpPr>
          <p:cNvPr id="3" name="Content Placeholder 2">
            <a:extLst>
              <a:ext uri="{FF2B5EF4-FFF2-40B4-BE49-F238E27FC236}">
                <a16:creationId xmlns:a16="http://schemas.microsoft.com/office/drawing/2014/main" id="{EC7F81D2-F0BB-C8D0-4CC2-167D6BFBEE5B}"/>
              </a:ext>
            </a:extLst>
          </p:cNvPr>
          <p:cNvSpPr>
            <a:spLocks noGrp="1"/>
          </p:cNvSpPr>
          <p:nvPr>
            <p:ph sz="quarter" idx="11"/>
          </p:nvPr>
        </p:nvSpPr>
        <p:spPr/>
        <p:txBody>
          <a:bodyPr/>
          <a:lstStyle/>
          <a:p>
            <a:pPr>
              <a:spcAft>
                <a:spcPts val="1200"/>
              </a:spcAft>
            </a:pPr>
            <a:r>
              <a:rPr lang="en-US" dirty="0"/>
              <a:t>We would like to acknowledge the original </a:t>
            </a:r>
            <a:r>
              <a:rPr lang="en-US" dirty="0" err="1"/>
              <a:t>Yup’ik</a:t>
            </a:r>
            <a:r>
              <a:rPr lang="en-US" dirty="0"/>
              <a:t>, </a:t>
            </a:r>
            <a:r>
              <a:rPr lang="en-US" dirty="0" err="1"/>
              <a:t>Dena’ina</a:t>
            </a:r>
            <a:r>
              <a:rPr lang="en-US" dirty="0"/>
              <a:t>, and Alutiiq custodians of the land on which we are meeting today. </a:t>
            </a:r>
          </a:p>
          <a:p>
            <a:r>
              <a:rPr lang="en-US" dirty="0"/>
              <a:t>We would also like to pay our respects to the elders of this area – past, present and emerging.</a:t>
            </a:r>
          </a:p>
          <a:p>
            <a:endParaRPr lang="en-US" dirty="0"/>
          </a:p>
        </p:txBody>
      </p:sp>
    </p:spTree>
    <p:extLst>
      <p:ext uri="{BB962C8B-B14F-4D97-AF65-F5344CB8AC3E}">
        <p14:creationId xmlns:p14="http://schemas.microsoft.com/office/powerpoint/2010/main" val="2531753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1B2F-0E54-4246-B5D2-A5B8783543A5}"/>
              </a:ext>
            </a:extLst>
          </p:cNvPr>
          <p:cNvSpPr>
            <a:spLocks noGrp="1"/>
          </p:cNvSpPr>
          <p:nvPr>
            <p:ph type="title"/>
          </p:nvPr>
        </p:nvSpPr>
        <p:spPr>
          <a:xfrm>
            <a:off x="0" y="136525"/>
            <a:ext cx="9144000" cy="1213508"/>
          </a:xfrm>
        </p:spPr>
        <p:txBody>
          <a:bodyPr>
            <a:normAutofit/>
          </a:bodyPr>
          <a:lstStyle/>
          <a:p>
            <a:r>
              <a:rPr lang="en-US" sz="3400" dirty="0"/>
              <a:t>Core Values</a:t>
            </a:r>
          </a:p>
        </p:txBody>
      </p:sp>
      <p:sp>
        <p:nvSpPr>
          <p:cNvPr id="3" name="Content Placeholder 2">
            <a:extLst>
              <a:ext uri="{FF2B5EF4-FFF2-40B4-BE49-F238E27FC236}">
                <a16:creationId xmlns:a16="http://schemas.microsoft.com/office/drawing/2014/main" id="{BF31076C-5A53-4043-8992-1A779A756423}"/>
              </a:ext>
            </a:extLst>
          </p:cNvPr>
          <p:cNvSpPr>
            <a:spLocks noGrp="1"/>
          </p:cNvSpPr>
          <p:nvPr>
            <p:ph idx="1"/>
          </p:nvPr>
        </p:nvSpPr>
        <p:spPr>
          <a:xfrm>
            <a:off x="457200" y="1727200"/>
            <a:ext cx="4114800" cy="4157296"/>
          </a:xfrm>
        </p:spPr>
        <p:txBody>
          <a:bodyPr>
            <a:normAutofit/>
          </a:bodyPr>
          <a:lstStyle/>
          <a:p>
            <a:r>
              <a:rPr lang="en-US" sz="3200" dirty="0">
                <a:latin typeface="+mj-lt"/>
              </a:rPr>
              <a:t>What do we stand for? </a:t>
            </a:r>
          </a:p>
          <a:p>
            <a:endParaRPr lang="en-US" sz="3200" dirty="0">
              <a:latin typeface="+mj-lt"/>
            </a:endParaRPr>
          </a:p>
          <a:p>
            <a:r>
              <a:rPr lang="en-US" sz="3200" dirty="0">
                <a:latin typeface="+mj-lt"/>
              </a:rPr>
              <a:t>What are our underlying beliefs and principles guiding leadership and staff?</a:t>
            </a:r>
          </a:p>
        </p:txBody>
      </p:sp>
      <p:sp>
        <p:nvSpPr>
          <p:cNvPr id="4" name="Slide Number Placeholder 3">
            <a:extLst>
              <a:ext uri="{FF2B5EF4-FFF2-40B4-BE49-F238E27FC236}">
                <a16:creationId xmlns:a16="http://schemas.microsoft.com/office/drawing/2014/main" id="{41D9A3D9-83C9-426E-A7D7-94E2F44D929E}"/>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20</a:t>
            </a:fld>
            <a:endParaRPr lang="en-US"/>
          </a:p>
        </p:txBody>
      </p:sp>
      <p:pic>
        <p:nvPicPr>
          <p:cNvPr id="7" name="Picture 6" descr="A large purple flower is in a garden&#10;&#10;Description automatically generated">
            <a:extLst>
              <a:ext uri="{FF2B5EF4-FFF2-40B4-BE49-F238E27FC236}">
                <a16:creationId xmlns:a16="http://schemas.microsoft.com/office/drawing/2014/main" id="{BF32B21F-989F-4B5E-BE3E-D7C15336D5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71747" y="1794367"/>
            <a:ext cx="3915053" cy="4698507"/>
          </a:xfrm>
          <a:prstGeom prst="rect">
            <a:avLst/>
          </a:prstGeom>
        </p:spPr>
      </p:pic>
    </p:spTree>
    <p:extLst>
      <p:ext uri="{BB962C8B-B14F-4D97-AF65-F5344CB8AC3E}">
        <p14:creationId xmlns:p14="http://schemas.microsoft.com/office/powerpoint/2010/main" val="1806924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D7C5-16A0-6B60-F202-83EEDCD0565C}"/>
              </a:ext>
            </a:extLst>
          </p:cNvPr>
          <p:cNvSpPr>
            <a:spLocks noGrp="1"/>
          </p:cNvSpPr>
          <p:nvPr>
            <p:ph type="title"/>
          </p:nvPr>
        </p:nvSpPr>
        <p:spPr/>
        <p:txBody>
          <a:bodyPr/>
          <a:lstStyle/>
          <a:p>
            <a:r>
              <a:rPr lang="en-US"/>
              <a:t>Aleknagik Values</a:t>
            </a:r>
          </a:p>
        </p:txBody>
      </p:sp>
      <p:sp>
        <p:nvSpPr>
          <p:cNvPr id="3" name="Content Placeholder 2">
            <a:extLst>
              <a:ext uri="{FF2B5EF4-FFF2-40B4-BE49-F238E27FC236}">
                <a16:creationId xmlns:a16="http://schemas.microsoft.com/office/drawing/2014/main" id="{8996EFF9-14E3-5141-E0F8-1A6DCC624D86}"/>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Our subsistence way of life</a:t>
            </a:r>
          </a:p>
          <a:p>
            <a:pPr marL="457200" indent="-457200">
              <a:buFont typeface="Arial" panose="020B0604020202020204" pitchFamily="34" charset="0"/>
              <a:buChar char="•"/>
            </a:pPr>
            <a:r>
              <a:rPr lang="en-US" dirty="0"/>
              <a:t>Understanding community</a:t>
            </a:r>
          </a:p>
          <a:p>
            <a:pPr marL="457200" indent="-457200">
              <a:buFont typeface="Arial" panose="020B0604020202020204" pitchFamily="34" charset="0"/>
              <a:buChar char="•"/>
            </a:pPr>
            <a:r>
              <a:rPr lang="en-US" dirty="0"/>
              <a:t>Planning for the future</a:t>
            </a:r>
          </a:p>
          <a:p>
            <a:pPr marL="457200" indent="-457200">
              <a:buFont typeface="Arial" panose="020B0604020202020204" pitchFamily="34" charset="0"/>
              <a:buChar char="•"/>
            </a:pPr>
            <a:r>
              <a:rPr lang="en-US" dirty="0"/>
              <a:t>Traditional activities</a:t>
            </a:r>
          </a:p>
          <a:p>
            <a:pPr marL="1200150" lvl="1" indent="-457200"/>
            <a:r>
              <a:rPr lang="en-US" sz="2200" dirty="0"/>
              <a:t>Hunting</a:t>
            </a:r>
          </a:p>
          <a:p>
            <a:pPr marL="1200150" lvl="1" indent="-457200"/>
            <a:r>
              <a:rPr lang="en-US" sz="2200" dirty="0"/>
              <a:t>Fishing</a:t>
            </a:r>
          </a:p>
          <a:p>
            <a:pPr marL="1200150" lvl="1" indent="-457200"/>
            <a:r>
              <a:rPr lang="en-US" sz="2200" dirty="0"/>
              <a:t>Beading</a:t>
            </a:r>
          </a:p>
          <a:p>
            <a:pPr marL="1200150" lvl="1" indent="-457200"/>
            <a:r>
              <a:rPr lang="en-US" sz="2200" dirty="0"/>
              <a:t>Berry picking</a:t>
            </a:r>
          </a:p>
          <a:p>
            <a:pPr marL="457200" indent="-457200">
              <a:buFont typeface="Arial" panose="020B0604020202020204" pitchFamily="34" charset="0"/>
              <a:buChar char="•"/>
            </a:pPr>
            <a:r>
              <a:rPr lang="en-US" dirty="0"/>
              <a:t>Education</a:t>
            </a:r>
          </a:p>
          <a:p>
            <a:pPr marL="457200" indent="-457200">
              <a:buFont typeface="Arial" panose="020B0604020202020204" pitchFamily="34" charset="0"/>
              <a:buChar char="•"/>
            </a:pPr>
            <a:r>
              <a:rPr lang="en-US" dirty="0"/>
              <a:t>Clean, healthy and natural environment</a:t>
            </a:r>
          </a:p>
          <a:p>
            <a:pPr marL="457200" indent="-457200">
              <a:buFont typeface="Arial" panose="020B0604020202020204" pitchFamily="34" charset="0"/>
              <a:buChar char="•"/>
            </a:pPr>
            <a:r>
              <a:rPr lang="en-US" dirty="0"/>
              <a:t>Family – children, parents, Elders</a:t>
            </a:r>
          </a:p>
        </p:txBody>
      </p:sp>
      <p:sp>
        <p:nvSpPr>
          <p:cNvPr id="4" name="Footer Placeholder 3">
            <a:extLst>
              <a:ext uri="{FF2B5EF4-FFF2-40B4-BE49-F238E27FC236}">
                <a16:creationId xmlns:a16="http://schemas.microsoft.com/office/drawing/2014/main" id="{4CE0831D-9796-413D-FD67-305ADDA49B9A}"/>
              </a:ext>
            </a:extLst>
          </p:cNvPr>
          <p:cNvSpPr>
            <a:spLocks noGrp="1"/>
          </p:cNvSpPr>
          <p:nvPr>
            <p:ph type="ftr" sz="quarter" idx="10"/>
          </p:nvPr>
        </p:nvSpPr>
        <p:spPr/>
        <p:txBody>
          <a:bodyPr/>
          <a:lstStyle/>
          <a:p>
            <a:r>
              <a:rPr lang="en-US"/>
              <a:t>Agnew::Beck    | </a:t>
            </a:r>
          </a:p>
        </p:txBody>
      </p:sp>
      <p:sp>
        <p:nvSpPr>
          <p:cNvPr id="5" name="Slide Number Placeholder 4">
            <a:extLst>
              <a:ext uri="{FF2B5EF4-FFF2-40B4-BE49-F238E27FC236}">
                <a16:creationId xmlns:a16="http://schemas.microsoft.com/office/drawing/2014/main" id="{DEED7F10-E285-AABE-2EBB-A5618478D7B0}"/>
              </a:ext>
            </a:extLst>
          </p:cNvPr>
          <p:cNvSpPr>
            <a:spLocks noGrp="1"/>
          </p:cNvSpPr>
          <p:nvPr>
            <p:ph type="sldNum" sz="quarter" idx="11"/>
          </p:nvPr>
        </p:nvSpPr>
        <p:spPr/>
        <p:txBody>
          <a:bodyPr/>
          <a:lstStyle/>
          <a:p>
            <a:fld id="{04065135-979E-4F69-87AD-40192FE51752}" type="slidenum">
              <a:rPr lang="en-US" smtClean="0"/>
              <a:pPr/>
              <a:t>21</a:t>
            </a:fld>
            <a:endParaRPr lang="en-US"/>
          </a:p>
        </p:txBody>
      </p:sp>
    </p:spTree>
    <p:extLst>
      <p:ext uri="{BB962C8B-B14F-4D97-AF65-F5344CB8AC3E}">
        <p14:creationId xmlns:p14="http://schemas.microsoft.com/office/powerpoint/2010/main" val="184476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12C7-9495-EFF3-BEB4-96D1C9D68BB5}"/>
              </a:ext>
            </a:extLst>
          </p:cNvPr>
          <p:cNvSpPr>
            <a:spLocks noGrp="1"/>
          </p:cNvSpPr>
          <p:nvPr>
            <p:ph type="title"/>
          </p:nvPr>
        </p:nvSpPr>
        <p:spPr>
          <a:xfrm>
            <a:off x="0" y="204354"/>
            <a:ext cx="8516541" cy="927965"/>
          </a:xfrm>
        </p:spPr>
        <p:txBody>
          <a:bodyPr/>
          <a:lstStyle/>
          <a:p>
            <a:r>
              <a:rPr lang="en-US" dirty="0"/>
              <a:t>Core Values - Examples</a:t>
            </a:r>
          </a:p>
        </p:txBody>
      </p:sp>
      <p:sp>
        <p:nvSpPr>
          <p:cNvPr id="5" name="Text Placeholder 4">
            <a:extLst>
              <a:ext uri="{FF2B5EF4-FFF2-40B4-BE49-F238E27FC236}">
                <a16:creationId xmlns:a16="http://schemas.microsoft.com/office/drawing/2014/main" id="{4373C4B3-B7D7-81BF-3999-E1A1979D6F15}"/>
              </a:ext>
            </a:extLst>
          </p:cNvPr>
          <p:cNvSpPr>
            <a:spLocks noGrp="1"/>
          </p:cNvSpPr>
          <p:nvPr>
            <p:ph type="body" idx="1"/>
          </p:nvPr>
        </p:nvSpPr>
        <p:spPr>
          <a:xfrm>
            <a:off x="629842" y="1348657"/>
            <a:ext cx="3868340" cy="526328"/>
          </a:xfrm>
        </p:spPr>
        <p:txBody>
          <a:bodyPr anchor="t">
            <a:normAutofit/>
          </a:bodyPr>
          <a:lstStyle/>
          <a:p>
            <a:r>
              <a:rPr lang="en-US" sz="2400" dirty="0"/>
              <a:t>City of North Pole</a:t>
            </a:r>
          </a:p>
        </p:txBody>
      </p:sp>
      <p:sp>
        <p:nvSpPr>
          <p:cNvPr id="6" name="Content Placeholder 5">
            <a:extLst>
              <a:ext uri="{FF2B5EF4-FFF2-40B4-BE49-F238E27FC236}">
                <a16:creationId xmlns:a16="http://schemas.microsoft.com/office/drawing/2014/main" id="{155F1132-BB02-4F53-A12E-72466D03D2DC}"/>
              </a:ext>
            </a:extLst>
          </p:cNvPr>
          <p:cNvSpPr>
            <a:spLocks noGrp="1"/>
          </p:cNvSpPr>
          <p:nvPr>
            <p:ph sz="half" idx="2"/>
          </p:nvPr>
        </p:nvSpPr>
        <p:spPr>
          <a:xfrm>
            <a:off x="629842" y="1874985"/>
            <a:ext cx="3868340" cy="4314678"/>
          </a:xfrm>
        </p:spPr>
        <p:txBody>
          <a:bodyPr>
            <a:normAutofit fontScale="77500" lnSpcReduction="20000"/>
          </a:bodyPr>
          <a:lstStyle/>
          <a:p>
            <a:pPr>
              <a:lnSpc>
                <a:spcPct val="120000"/>
              </a:lnSpc>
              <a:spcAft>
                <a:spcPts val="600"/>
              </a:spcAft>
            </a:pPr>
            <a:r>
              <a:rPr lang="en-US" dirty="0"/>
              <a:t>Spirit of Christmas</a:t>
            </a:r>
          </a:p>
          <a:p>
            <a:pPr>
              <a:spcAft>
                <a:spcPts val="600"/>
              </a:spcAft>
            </a:pPr>
            <a:r>
              <a:rPr lang="en-US" dirty="0"/>
              <a:t>Rural, independent character</a:t>
            </a:r>
          </a:p>
          <a:p>
            <a:pPr>
              <a:spcAft>
                <a:spcPts val="600"/>
              </a:spcAft>
            </a:pPr>
            <a:r>
              <a:rPr lang="en-US" dirty="0"/>
              <a:t>Quality schools</a:t>
            </a:r>
          </a:p>
          <a:p>
            <a:pPr>
              <a:spcAft>
                <a:spcPts val="600"/>
              </a:spcAft>
            </a:pPr>
            <a:r>
              <a:rPr lang="en-US" dirty="0"/>
              <a:t>Small-town feel</a:t>
            </a:r>
          </a:p>
          <a:p>
            <a:pPr>
              <a:spcAft>
                <a:spcPts val="600"/>
              </a:spcAft>
            </a:pPr>
            <a:r>
              <a:rPr lang="en-US" dirty="0"/>
              <a:t>Thriving local businesses</a:t>
            </a:r>
          </a:p>
          <a:p>
            <a:pPr>
              <a:spcAft>
                <a:spcPts val="600"/>
              </a:spcAft>
            </a:pPr>
            <a:r>
              <a:rPr lang="en-US" dirty="0"/>
              <a:t>Supportive, generous, friendly people</a:t>
            </a:r>
          </a:p>
          <a:p>
            <a:pPr>
              <a:spcAft>
                <a:spcPts val="600"/>
              </a:spcAft>
            </a:pPr>
            <a:r>
              <a:rPr lang="en-US" dirty="0"/>
              <a:t>Conveniently located</a:t>
            </a:r>
          </a:p>
          <a:p>
            <a:pPr>
              <a:spcAft>
                <a:spcPts val="600"/>
              </a:spcAft>
            </a:pPr>
            <a:r>
              <a:rPr lang="en-US" dirty="0"/>
              <a:t>Safety and security</a:t>
            </a:r>
          </a:p>
          <a:p>
            <a:pPr>
              <a:spcAft>
                <a:spcPts val="600"/>
              </a:spcAft>
            </a:pPr>
            <a:r>
              <a:rPr lang="en-US" dirty="0"/>
              <a:t>Welcoming to the military</a:t>
            </a:r>
          </a:p>
          <a:p>
            <a:pPr>
              <a:spcAft>
                <a:spcPts val="600"/>
              </a:spcAft>
            </a:pPr>
            <a:r>
              <a:rPr lang="en-US" dirty="0"/>
              <a:t>Living the Last Frontier </a:t>
            </a:r>
          </a:p>
          <a:p>
            <a:endParaRPr lang="en-US" dirty="0"/>
          </a:p>
        </p:txBody>
      </p:sp>
      <p:sp>
        <p:nvSpPr>
          <p:cNvPr id="7" name="Text Placeholder 6">
            <a:extLst>
              <a:ext uri="{FF2B5EF4-FFF2-40B4-BE49-F238E27FC236}">
                <a16:creationId xmlns:a16="http://schemas.microsoft.com/office/drawing/2014/main" id="{D9F3825C-5F76-05D9-FE7A-0DAFE6F0A020}"/>
              </a:ext>
            </a:extLst>
          </p:cNvPr>
          <p:cNvSpPr>
            <a:spLocks noGrp="1"/>
          </p:cNvSpPr>
          <p:nvPr>
            <p:ph type="body" sz="quarter" idx="3"/>
          </p:nvPr>
        </p:nvSpPr>
        <p:spPr>
          <a:xfrm>
            <a:off x="4629150" y="1348657"/>
            <a:ext cx="3887391" cy="526328"/>
          </a:xfrm>
        </p:spPr>
        <p:txBody>
          <a:bodyPr anchor="t">
            <a:normAutofit/>
          </a:bodyPr>
          <a:lstStyle/>
          <a:p>
            <a:r>
              <a:rPr lang="en-US" sz="2400" dirty="0"/>
              <a:t>City of Saint Paul</a:t>
            </a:r>
          </a:p>
        </p:txBody>
      </p:sp>
      <p:sp>
        <p:nvSpPr>
          <p:cNvPr id="8" name="Content Placeholder 7">
            <a:extLst>
              <a:ext uri="{FF2B5EF4-FFF2-40B4-BE49-F238E27FC236}">
                <a16:creationId xmlns:a16="http://schemas.microsoft.com/office/drawing/2014/main" id="{596B9CF0-E5DE-1ECA-412D-FD1661E31868}"/>
              </a:ext>
            </a:extLst>
          </p:cNvPr>
          <p:cNvSpPr>
            <a:spLocks noGrp="1"/>
          </p:cNvSpPr>
          <p:nvPr>
            <p:ph sz="quarter" idx="4"/>
          </p:nvPr>
        </p:nvSpPr>
        <p:spPr>
          <a:xfrm>
            <a:off x="4629150" y="1874985"/>
            <a:ext cx="3887391" cy="4562760"/>
          </a:xfrm>
        </p:spPr>
        <p:txBody>
          <a:bodyPr>
            <a:normAutofit fontScale="77500" lnSpcReduction="20000"/>
          </a:bodyPr>
          <a:lstStyle/>
          <a:p>
            <a:pPr>
              <a:lnSpc>
                <a:spcPct val="120000"/>
              </a:lnSpc>
            </a:pPr>
            <a:r>
              <a:rPr lang="en-US" b="1" dirty="0"/>
              <a:t>Accountability</a:t>
            </a:r>
            <a:r>
              <a:rPr lang="en-US" dirty="0"/>
              <a:t>: we earn the trust of the community through transparent and responsive communications.</a:t>
            </a:r>
          </a:p>
          <a:p>
            <a:pPr>
              <a:lnSpc>
                <a:spcPct val="120000"/>
              </a:lnSpc>
            </a:pPr>
            <a:endParaRPr lang="en-US" sz="1600" dirty="0"/>
          </a:p>
          <a:p>
            <a:pPr>
              <a:lnSpc>
                <a:spcPct val="120000"/>
              </a:lnSpc>
            </a:pPr>
            <a:r>
              <a:rPr lang="en-US" b="1" dirty="0"/>
              <a:t>Quality</a:t>
            </a:r>
            <a:r>
              <a:rPr lang="en-US" dirty="0"/>
              <a:t>: we take pride in our work and commit to being dependable and professional. </a:t>
            </a:r>
          </a:p>
          <a:p>
            <a:pPr>
              <a:lnSpc>
                <a:spcPct val="120000"/>
              </a:lnSpc>
            </a:pPr>
            <a:endParaRPr lang="en-US" sz="1600" dirty="0"/>
          </a:p>
          <a:p>
            <a:pPr>
              <a:lnSpc>
                <a:spcPct val="120000"/>
              </a:lnSpc>
            </a:pPr>
            <a:r>
              <a:rPr lang="en-US" b="1" dirty="0"/>
              <a:t>Resourcefulness</a:t>
            </a:r>
            <a:r>
              <a:rPr lang="en-US" dirty="0"/>
              <a:t>: we seek out creative and cost effective solutions to address the challenges of remote Island living.</a:t>
            </a:r>
          </a:p>
          <a:p>
            <a:pPr>
              <a:lnSpc>
                <a:spcPct val="120000"/>
              </a:lnSpc>
            </a:pPr>
            <a:endParaRPr lang="en-US" sz="1600" dirty="0"/>
          </a:p>
          <a:p>
            <a:pPr>
              <a:lnSpc>
                <a:spcPct val="120000"/>
              </a:lnSpc>
            </a:pPr>
            <a:r>
              <a:rPr lang="en-US" b="1" dirty="0"/>
              <a:t>Respect</a:t>
            </a:r>
            <a:r>
              <a:rPr lang="en-US" dirty="0"/>
              <a:t>: we are committed to positive and inclusive interactions. </a:t>
            </a:r>
          </a:p>
        </p:txBody>
      </p:sp>
      <p:sp>
        <p:nvSpPr>
          <p:cNvPr id="4" name="Slide Number Placeholder 3">
            <a:extLst>
              <a:ext uri="{FF2B5EF4-FFF2-40B4-BE49-F238E27FC236}">
                <a16:creationId xmlns:a16="http://schemas.microsoft.com/office/drawing/2014/main" id="{D830A24D-5B4A-C245-9982-A06E48334542}"/>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22</a:t>
            </a:fld>
            <a:endParaRPr lang="en-US"/>
          </a:p>
        </p:txBody>
      </p:sp>
    </p:spTree>
    <p:extLst>
      <p:ext uri="{BB962C8B-B14F-4D97-AF65-F5344CB8AC3E}">
        <p14:creationId xmlns:p14="http://schemas.microsoft.com/office/powerpoint/2010/main" val="1658940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84F0-B067-119A-AD3D-62BD059C8DD6}"/>
              </a:ext>
            </a:extLst>
          </p:cNvPr>
          <p:cNvSpPr>
            <a:spLocks noGrp="1"/>
          </p:cNvSpPr>
          <p:nvPr>
            <p:ph type="title"/>
          </p:nvPr>
        </p:nvSpPr>
        <p:spPr>
          <a:xfrm>
            <a:off x="0" y="0"/>
            <a:ext cx="3470787" cy="6858000"/>
          </a:xfrm>
        </p:spPr>
        <p:txBody>
          <a:bodyPr/>
          <a:lstStyle/>
          <a:p>
            <a:r>
              <a:rPr lang="en-US" dirty="0"/>
              <a:t>Core Values – sticky note activity</a:t>
            </a:r>
          </a:p>
        </p:txBody>
      </p:sp>
      <p:sp>
        <p:nvSpPr>
          <p:cNvPr id="4" name="Slide Number Placeholder 3">
            <a:extLst>
              <a:ext uri="{FF2B5EF4-FFF2-40B4-BE49-F238E27FC236}">
                <a16:creationId xmlns:a16="http://schemas.microsoft.com/office/drawing/2014/main" id="{0FB8A975-E658-781B-E749-FA40B833F381}"/>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23</a:t>
            </a:fld>
            <a:endParaRPr lang="en-US"/>
          </a:p>
        </p:txBody>
      </p:sp>
      <p:pic>
        <p:nvPicPr>
          <p:cNvPr id="6" name="Picture 5" descr="Text, letter&#10;&#10;Description automatically generated">
            <a:extLst>
              <a:ext uri="{FF2B5EF4-FFF2-40B4-BE49-F238E27FC236}">
                <a16:creationId xmlns:a16="http://schemas.microsoft.com/office/drawing/2014/main" id="{82F2A1B3-F54B-73D6-CCDD-9F998117BF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766" y="403122"/>
            <a:ext cx="4538816" cy="6051755"/>
          </a:xfrm>
          <a:prstGeom prst="rect">
            <a:avLst/>
          </a:prstGeom>
        </p:spPr>
      </p:pic>
    </p:spTree>
    <p:extLst>
      <p:ext uri="{BB962C8B-B14F-4D97-AF65-F5344CB8AC3E}">
        <p14:creationId xmlns:p14="http://schemas.microsoft.com/office/powerpoint/2010/main" val="112668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D25DB8-1A4E-DA55-D63F-F66882AF48EF}"/>
              </a:ext>
            </a:extLst>
          </p:cNvPr>
          <p:cNvSpPr>
            <a:spLocks noGrp="1"/>
          </p:cNvSpPr>
          <p:nvPr>
            <p:ph type="title"/>
          </p:nvPr>
        </p:nvSpPr>
        <p:spPr>
          <a:xfrm>
            <a:off x="0" y="136525"/>
            <a:ext cx="9144000" cy="1213508"/>
          </a:xfrm>
        </p:spPr>
        <p:txBody>
          <a:bodyPr/>
          <a:lstStyle/>
          <a:p>
            <a:r>
              <a:rPr lang="en-US" dirty="0"/>
              <a:t>Strategic Planning as Teambuilding Opportunity – Example Activity</a:t>
            </a:r>
          </a:p>
        </p:txBody>
      </p:sp>
      <p:sp>
        <p:nvSpPr>
          <p:cNvPr id="3" name="Slide Number Placeholder 2">
            <a:extLst>
              <a:ext uri="{FF2B5EF4-FFF2-40B4-BE49-F238E27FC236}">
                <a16:creationId xmlns:a16="http://schemas.microsoft.com/office/drawing/2014/main" id="{6D1E3A5E-8D91-015A-E886-87115298E9C7}"/>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24</a:t>
            </a:fld>
            <a:endParaRPr lang="en-US"/>
          </a:p>
        </p:txBody>
      </p:sp>
      <p:sp>
        <p:nvSpPr>
          <p:cNvPr id="6" name="Content Placeholder 5">
            <a:extLst>
              <a:ext uri="{FF2B5EF4-FFF2-40B4-BE49-F238E27FC236}">
                <a16:creationId xmlns:a16="http://schemas.microsoft.com/office/drawing/2014/main" id="{EA5D121C-C869-2282-7AA0-4A5A8C7E9986}"/>
              </a:ext>
            </a:extLst>
          </p:cNvPr>
          <p:cNvSpPr>
            <a:spLocks noGrp="1"/>
          </p:cNvSpPr>
          <p:nvPr>
            <p:ph idx="1"/>
          </p:nvPr>
        </p:nvSpPr>
        <p:spPr>
          <a:xfrm>
            <a:off x="422695" y="1682152"/>
            <a:ext cx="4149306" cy="4674198"/>
          </a:xfrm>
        </p:spPr>
        <p:txBody>
          <a:bodyPr/>
          <a:lstStyle/>
          <a:p>
            <a:pPr marL="0" indent="0">
              <a:buNone/>
            </a:pPr>
            <a:r>
              <a:rPr lang="en-US" dirty="0"/>
              <a:t>1. On a single sticky note: </a:t>
            </a:r>
          </a:p>
        </p:txBody>
      </p:sp>
      <p:sp>
        <p:nvSpPr>
          <p:cNvPr id="9" name="Rectangle 8">
            <a:extLst>
              <a:ext uri="{FF2B5EF4-FFF2-40B4-BE49-F238E27FC236}">
                <a16:creationId xmlns:a16="http://schemas.microsoft.com/office/drawing/2014/main" id="{FD9F02B3-7AF1-AA35-1A8A-A7768DB9118B}"/>
              </a:ext>
            </a:extLst>
          </p:cNvPr>
          <p:cNvSpPr/>
          <p:nvPr/>
        </p:nvSpPr>
        <p:spPr>
          <a:xfrm>
            <a:off x="4572000" y="1795588"/>
            <a:ext cx="3982065" cy="2874736"/>
          </a:xfrm>
          <a:prstGeom prst="rect">
            <a:avLst/>
          </a:prstGeom>
          <a:solidFill>
            <a:srgbClr val="E3EDA9"/>
          </a:solidFill>
          <a:ln>
            <a:solidFill>
              <a:schemeClr val="accent6">
                <a:lumMod val="40000"/>
                <a:lumOff val="6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3200" dirty="0">
                <a:solidFill>
                  <a:schemeClr val="tx1"/>
                </a:solidFill>
              </a:rPr>
              <a:t>Write 3 skills you bring to the team</a:t>
            </a:r>
          </a:p>
          <a:p>
            <a:pPr marL="0" indent="0" algn="ctr">
              <a:buNone/>
            </a:pPr>
            <a:endParaRPr lang="en-US" sz="3200" dirty="0">
              <a:solidFill>
                <a:schemeClr val="tx1"/>
              </a:solidFill>
            </a:endParaRPr>
          </a:p>
          <a:p>
            <a:pPr marL="0" indent="0" algn="ctr">
              <a:buNone/>
            </a:pPr>
            <a:r>
              <a:rPr lang="en-US" sz="2400" i="1" dirty="0">
                <a:solidFill>
                  <a:schemeClr val="tx1"/>
                </a:solidFill>
              </a:rPr>
              <a:t>(leave your name off)</a:t>
            </a:r>
          </a:p>
        </p:txBody>
      </p:sp>
      <p:sp>
        <p:nvSpPr>
          <p:cNvPr id="10" name="Content Placeholder 5">
            <a:extLst>
              <a:ext uri="{FF2B5EF4-FFF2-40B4-BE49-F238E27FC236}">
                <a16:creationId xmlns:a16="http://schemas.microsoft.com/office/drawing/2014/main" id="{6E0C5083-9E07-A771-B7CA-22D62C445EC3}"/>
              </a:ext>
            </a:extLst>
          </p:cNvPr>
          <p:cNvSpPr txBox="1">
            <a:spLocks/>
          </p:cNvSpPr>
          <p:nvPr/>
        </p:nvSpPr>
        <p:spPr>
          <a:xfrm>
            <a:off x="548316" y="4887279"/>
            <a:ext cx="8341743" cy="1605596"/>
          </a:xfrm>
          <a:prstGeom prst="rect">
            <a:avLst/>
          </a:prstGeom>
        </p:spPr>
        <p:txBody>
          <a:bodyPr vert="horz" lIns="91440" tIns="45720" rIns="91440" bIns="45720" rtlCol="0">
            <a:normAutofit fontScale="92500" lnSpcReduction="20000"/>
          </a:bodyPr>
          <a:lstStyle>
            <a:lvl1pPr marL="233363" indent="-233363"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630238" indent="-287338" algn="l" defTabSz="685800" rtl="0" eaLnBrk="1" latinLnBrk="0" hangingPunct="1">
              <a:lnSpc>
                <a:spcPct val="90000"/>
              </a:lnSpc>
              <a:spcBef>
                <a:spcPts val="375"/>
              </a:spcBef>
              <a:buFont typeface="Courier New" panose="02070309020205020404" pitchFamily="49" charset="0"/>
              <a:buChar char="o"/>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Source Sans Pro" panose="020B0503030403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2. Facilitator reads the results aloud, encourages folks to guess who submitted which sticky note</a:t>
            </a:r>
          </a:p>
          <a:p>
            <a:pPr marL="0" indent="0">
              <a:buFont typeface="Arial" panose="020B0604020202020204" pitchFamily="34" charset="0"/>
              <a:buNone/>
            </a:pPr>
            <a:endParaRPr lang="en-US" sz="800" i="1" dirty="0">
              <a:solidFill>
                <a:schemeClr val="tx2"/>
              </a:solidFill>
            </a:endParaRPr>
          </a:p>
          <a:p>
            <a:pPr marL="0" indent="0">
              <a:buFont typeface="Arial" panose="020B0604020202020204" pitchFamily="34" charset="0"/>
              <a:buNone/>
            </a:pPr>
            <a:r>
              <a:rPr lang="en-US" sz="2400" i="1" dirty="0">
                <a:solidFill>
                  <a:schemeClr val="tx2"/>
                </a:solidFill>
              </a:rPr>
              <a:t>Benefits: celebrate your team; discover unique skills; elevate the attributes of individual staff</a:t>
            </a:r>
          </a:p>
        </p:txBody>
      </p:sp>
    </p:spTree>
    <p:extLst>
      <p:ext uri="{BB962C8B-B14F-4D97-AF65-F5344CB8AC3E}">
        <p14:creationId xmlns:p14="http://schemas.microsoft.com/office/powerpoint/2010/main" val="2579819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61F3-7527-20BA-8B28-F833BCC11476}"/>
              </a:ext>
            </a:extLst>
          </p:cNvPr>
          <p:cNvSpPr>
            <a:spLocks noGrp="1"/>
          </p:cNvSpPr>
          <p:nvPr>
            <p:ph type="title"/>
          </p:nvPr>
        </p:nvSpPr>
        <p:spPr>
          <a:xfrm>
            <a:off x="0" y="136525"/>
            <a:ext cx="9144000" cy="1181100"/>
          </a:xfrm>
        </p:spPr>
        <p:txBody>
          <a:bodyPr/>
          <a:lstStyle/>
          <a:p>
            <a:r>
              <a:rPr lang="en-US" dirty="0"/>
              <a:t>Example (names changed)</a:t>
            </a:r>
          </a:p>
        </p:txBody>
      </p:sp>
      <p:sp>
        <p:nvSpPr>
          <p:cNvPr id="4" name="Slide Number Placeholder 3">
            <a:extLst>
              <a:ext uri="{FF2B5EF4-FFF2-40B4-BE49-F238E27FC236}">
                <a16:creationId xmlns:a16="http://schemas.microsoft.com/office/drawing/2014/main" id="{CB86DC2A-C816-568D-175B-0DD2E71875FE}"/>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25</a:t>
            </a:fld>
            <a:endParaRPr lang="en-US"/>
          </a:p>
        </p:txBody>
      </p:sp>
      <p:graphicFrame>
        <p:nvGraphicFramePr>
          <p:cNvPr id="5" name="Content Placeholder 4" descr="P134#yIS1">
            <a:extLst>
              <a:ext uri="{FF2B5EF4-FFF2-40B4-BE49-F238E27FC236}">
                <a16:creationId xmlns:a16="http://schemas.microsoft.com/office/drawing/2014/main" id="{BCA6F8B4-2546-7088-6BC6-721DA9BF88E2}"/>
              </a:ext>
            </a:extLst>
          </p:cNvPr>
          <p:cNvGraphicFramePr>
            <a:graphicFrameLocks noGrp="1"/>
          </p:cNvGraphicFramePr>
          <p:nvPr>
            <p:ph idx="1"/>
          </p:nvPr>
        </p:nvGraphicFramePr>
        <p:xfrm>
          <a:off x="-249382" y="1396422"/>
          <a:ext cx="9393382" cy="5198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29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94AD-6D66-48B7-8E75-596D1BD74CCA}"/>
              </a:ext>
            </a:extLst>
          </p:cNvPr>
          <p:cNvSpPr>
            <a:spLocks noGrp="1"/>
          </p:cNvSpPr>
          <p:nvPr>
            <p:ph type="title"/>
          </p:nvPr>
        </p:nvSpPr>
        <p:spPr>
          <a:xfrm>
            <a:off x="-18107" y="136525"/>
            <a:ext cx="9144000" cy="1213508"/>
          </a:xfrm>
        </p:spPr>
        <p:txBody>
          <a:bodyPr/>
          <a:lstStyle/>
          <a:p>
            <a:r>
              <a:rPr lang="en-US" dirty="0"/>
              <a:t>Sample Goals &amp; Strategies</a:t>
            </a:r>
          </a:p>
        </p:txBody>
      </p:sp>
      <p:sp>
        <p:nvSpPr>
          <p:cNvPr id="4" name="Slide Number Placeholder 3">
            <a:extLst>
              <a:ext uri="{FF2B5EF4-FFF2-40B4-BE49-F238E27FC236}">
                <a16:creationId xmlns:a16="http://schemas.microsoft.com/office/drawing/2014/main" id="{881A5C6C-BA6F-DB58-27AA-A3DCA27046FF}"/>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26</a:t>
            </a:fld>
            <a:endParaRPr lang="en-US"/>
          </a:p>
        </p:txBody>
      </p:sp>
      <p:sp>
        <p:nvSpPr>
          <p:cNvPr id="8" name="TextBox 7">
            <a:extLst>
              <a:ext uri="{FF2B5EF4-FFF2-40B4-BE49-F238E27FC236}">
                <a16:creationId xmlns:a16="http://schemas.microsoft.com/office/drawing/2014/main" id="{6417EF76-7B04-8D7F-C8C8-C2BDE3215CB0}"/>
              </a:ext>
            </a:extLst>
          </p:cNvPr>
          <p:cNvSpPr txBox="1"/>
          <p:nvPr/>
        </p:nvSpPr>
        <p:spPr>
          <a:xfrm>
            <a:off x="3925206" y="1705818"/>
            <a:ext cx="5090476" cy="4708981"/>
          </a:xfrm>
          <a:prstGeom prst="rect">
            <a:avLst/>
          </a:prstGeom>
          <a:noFill/>
        </p:spPr>
        <p:txBody>
          <a:bodyPr wrap="square">
            <a:spAutoFit/>
          </a:bodyPr>
          <a:lstStyle/>
          <a:p>
            <a:r>
              <a:rPr lang="en-US" sz="2800" b="1" dirty="0">
                <a:solidFill>
                  <a:schemeClr val="accent2"/>
                </a:solidFill>
              </a:rPr>
              <a:t>Health and Wellness Goal C: </a:t>
            </a:r>
            <a:r>
              <a:rPr lang="en-US" sz="2800" dirty="0"/>
              <a:t>Residents are healthy, safe, and self-sufficient.</a:t>
            </a:r>
          </a:p>
          <a:p>
            <a:endParaRPr lang="en-US" sz="1050" dirty="0"/>
          </a:p>
          <a:p>
            <a:pPr marL="285750" indent="-285750" algn="l">
              <a:buFont typeface="Arial" panose="020B0604020202020204" pitchFamily="34" charset="0"/>
              <a:buChar char="•"/>
            </a:pPr>
            <a:r>
              <a:rPr lang="en-US" sz="2400" b="1" i="0" u="none" strike="noStrike" baseline="0" dirty="0">
                <a:solidFill>
                  <a:schemeClr val="accent2"/>
                </a:solidFill>
              </a:rPr>
              <a:t>Strategy 2. </a:t>
            </a:r>
            <a:r>
              <a:rPr lang="en-US" sz="2400" b="0" i="0" u="none" strike="noStrike" baseline="0" dirty="0"/>
              <a:t>Promote healthy lifestyles and support efforts to address substance abuse, behavioral health needs and suicide prevention.</a:t>
            </a:r>
          </a:p>
          <a:p>
            <a:pPr marL="285750" indent="-285750" algn="l">
              <a:buFont typeface="Arial" panose="020B0604020202020204" pitchFamily="34" charset="0"/>
              <a:buChar char="•"/>
            </a:pPr>
            <a:endParaRPr lang="en-US" sz="1000" b="0" i="0" u="none" strike="noStrike" baseline="0" dirty="0"/>
          </a:p>
          <a:p>
            <a:pPr marL="285750" indent="-285750" algn="l">
              <a:buFont typeface="Arial" panose="020B0604020202020204" pitchFamily="34" charset="0"/>
              <a:buChar char="•"/>
            </a:pPr>
            <a:r>
              <a:rPr lang="en-US" sz="2400" b="1" dirty="0">
                <a:solidFill>
                  <a:schemeClr val="accent2"/>
                </a:solidFill>
              </a:rPr>
              <a:t>Strategy 3</a:t>
            </a:r>
            <a:r>
              <a:rPr lang="en-US" sz="2400" dirty="0"/>
              <a:t>.</a:t>
            </a:r>
            <a:r>
              <a:rPr lang="en-US" sz="2400" b="0" i="0" u="none" strike="noStrike" baseline="0" dirty="0"/>
              <a:t> Ensure every NAB community has a public safety/law enforcement presence.</a:t>
            </a:r>
            <a:endParaRPr lang="en-US" sz="3600" dirty="0"/>
          </a:p>
        </p:txBody>
      </p:sp>
      <p:pic>
        <p:nvPicPr>
          <p:cNvPr id="3" name="Content Placeholder 5">
            <a:extLst>
              <a:ext uri="{FF2B5EF4-FFF2-40B4-BE49-F238E27FC236}">
                <a16:creationId xmlns:a16="http://schemas.microsoft.com/office/drawing/2014/main" id="{EDFFA168-8631-ADA5-2181-ED716231E167}"/>
              </a:ext>
            </a:extLst>
          </p:cNvPr>
          <p:cNvPicPr>
            <a:picLocks noGrp="1" noChangeAspect="1"/>
          </p:cNvPicPr>
          <p:nvPr>
            <p:ph idx="1"/>
          </p:nvPr>
        </p:nvPicPr>
        <p:blipFill rotWithShape="1">
          <a:blip r:embed="rId2"/>
          <a:srcRect l="3554" r="58542"/>
          <a:stretch/>
        </p:blipFill>
        <p:spPr>
          <a:xfrm>
            <a:off x="265471" y="1745782"/>
            <a:ext cx="3490451" cy="4296319"/>
          </a:xfrm>
        </p:spPr>
      </p:pic>
    </p:spTree>
    <p:extLst>
      <p:ext uri="{BB962C8B-B14F-4D97-AF65-F5344CB8AC3E}">
        <p14:creationId xmlns:p14="http://schemas.microsoft.com/office/powerpoint/2010/main" val="1302736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FF03-2676-487A-814C-6F4FB40D7972}"/>
              </a:ext>
            </a:extLst>
          </p:cNvPr>
          <p:cNvSpPr>
            <a:spLocks noGrp="1"/>
          </p:cNvSpPr>
          <p:nvPr>
            <p:ph type="title"/>
          </p:nvPr>
        </p:nvSpPr>
        <p:spPr>
          <a:xfrm>
            <a:off x="0" y="132624"/>
            <a:ext cx="9144000" cy="1045282"/>
          </a:xfrm>
        </p:spPr>
        <p:txBody>
          <a:bodyPr/>
          <a:lstStyle/>
          <a:p>
            <a:r>
              <a:rPr lang="en-US" dirty="0"/>
              <a:t>Strategies: Sample Criteria for Prioritizing</a:t>
            </a:r>
          </a:p>
        </p:txBody>
      </p:sp>
      <p:sp>
        <p:nvSpPr>
          <p:cNvPr id="6" name="Text Placeholder 5">
            <a:extLst>
              <a:ext uri="{FF2B5EF4-FFF2-40B4-BE49-F238E27FC236}">
                <a16:creationId xmlns:a16="http://schemas.microsoft.com/office/drawing/2014/main" id="{96039256-3D71-45C6-9B57-67BE9095156D}"/>
              </a:ext>
            </a:extLst>
          </p:cNvPr>
          <p:cNvSpPr>
            <a:spLocks noGrp="1"/>
          </p:cNvSpPr>
          <p:nvPr>
            <p:ph type="body" idx="1"/>
          </p:nvPr>
        </p:nvSpPr>
        <p:spPr/>
        <p:txBody>
          <a:bodyPr anchor="ctr">
            <a:normAutofit/>
          </a:bodyPr>
          <a:lstStyle/>
          <a:p>
            <a:pPr algn="ctr"/>
            <a:r>
              <a:rPr lang="en-US" sz="2800" dirty="0"/>
              <a:t>Simple</a:t>
            </a:r>
          </a:p>
        </p:txBody>
      </p:sp>
      <p:sp>
        <p:nvSpPr>
          <p:cNvPr id="3" name="Content Placeholder 2">
            <a:extLst>
              <a:ext uri="{FF2B5EF4-FFF2-40B4-BE49-F238E27FC236}">
                <a16:creationId xmlns:a16="http://schemas.microsoft.com/office/drawing/2014/main" id="{5DA20B70-2E8E-4AB7-939D-0B10956E3952}"/>
              </a:ext>
            </a:extLst>
          </p:cNvPr>
          <p:cNvSpPr>
            <a:spLocks noGrp="1"/>
          </p:cNvSpPr>
          <p:nvPr>
            <p:ph sz="half" idx="2"/>
          </p:nvPr>
        </p:nvSpPr>
        <p:spPr/>
        <p:txBody>
          <a:bodyPr>
            <a:normAutofit fontScale="85000" lnSpcReduction="20000"/>
          </a:bodyPr>
          <a:lstStyle/>
          <a:p>
            <a:pPr marL="0" indent="0">
              <a:buNone/>
            </a:pPr>
            <a:endParaRPr lang="en-US" dirty="0">
              <a:highlight>
                <a:srgbClr val="FFFF00"/>
              </a:highlight>
            </a:endParaRPr>
          </a:p>
          <a:p>
            <a:endParaRPr lang="en-US" dirty="0">
              <a:highlight>
                <a:srgbClr val="FFFF00"/>
              </a:highlight>
            </a:endParaRPr>
          </a:p>
        </p:txBody>
      </p:sp>
      <p:sp>
        <p:nvSpPr>
          <p:cNvPr id="7" name="Text Placeholder 6">
            <a:extLst>
              <a:ext uri="{FF2B5EF4-FFF2-40B4-BE49-F238E27FC236}">
                <a16:creationId xmlns:a16="http://schemas.microsoft.com/office/drawing/2014/main" id="{51BCD32C-2D53-420F-AC81-9BD5E398D5F0}"/>
              </a:ext>
            </a:extLst>
          </p:cNvPr>
          <p:cNvSpPr>
            <a:spLocks noGrp="1"/>
          </p:cNvSpPr>
          <p:nvPr>
            <p:ph type="body" sz="quarter" idx="3"/>
          </p:nvPr>
        </p:nvSpPr>
        <p:spPr/>
        <p:txBody>
          <a:bodyPr anchor="ctr">
            <a:normAutofit/>
          </a:bodyPr>
          <a:lstStyle/>
          <a:p>
            <a:pPr algn="ctr"/>
            <a:r>
              <a:rPr lang="en-US" sz="2800" dirty="0"/>
              <a:t>Complex</a:t>
            </a:r>
          </a:p>
        </p:txBody>
      </p:sp>
      <p:sp>
        <p:nvSpPr>
          <p:cNvPr id="8" name="Content Placeholder 7">
            <a:extLst>
              <a:ext uri="{FF2B5EF4-FFF2-40B4-BE49-F238E27FC236}">
                <a16:creationId xmlns:a16="http://schemas.microsoft.com/office/drawing/2014/main" id="{B01D1777-E10F-49BA-A655-B112EC8AFD8D}"/>
              </a:ext>
            </a:extLst>
          </p:cNvPr>
          <p:cNvSpPr>
            <a:spLocks noGrp="1"/>
          </p:cNvSpPr>
          <p:nvPr>
            <p:ph sz="quarter" idx="4"/>
          </p:nvPr>
        </p:nvSpPr>
        <p:spPr/>
        <p:txBody>
          <a:bodyPr>
            <a:normAutofit fontScale="85000" lnSpcReduction="20000"/>
          </a:bodyPr>
          <a:lstStyle/>
          <a:p>
            <a:pPr marL="0" indent="0">
              <a:buNone/>
            </a:pPr>
            <a:r>
              <a:rPr lang="en-US" dirty="0"/>
              <a:t>Which strategies:	</a:t>
            </a:r>
          </a:p>
          <a:p>
            <a:r>
              <a:rPr lang="en-US" dirty="0"/>
              <a:t>Have high regional need/ support? </a:t>
            </a:r>
          </a:p>
          <a:p>
            <a:r>
              <a:rPr lang="en-US" dirty="0"/>
              <a:t>Are most likely to address areas for improvement and take advantage of strengths/opportunities? </a:t>
            </a:r>
          </a:p>
          <a:p>
            <a:r>
              <a:rPr lang="en-US" dirty="0"/>
              <a:t>Are most likely to achieve desired goals and objectives? </a:t>
            </a:r>
          </a:p>
          <a:p>
            <a:r>
              <a:rPr lang="en-US" dirty="0"/>
              <a:t>Will have the broadest impact? </a:t>
            </a:r>
          </a:p>
          <a:p>
            <a:r>
              <a:rPr lang="en-US" dirty="0"/>
              <a:t>Are time sensitive? </a:t>
            </a:r>
          </a:p>
          <a:p>
            <a:r>
              <a:rPr lang="en-US" dirty="0"/>
              <a:t>Are partially and/or completely funded? </a:t>
            </a:r>
          </a:p>
          <a:p>
            <a:r>
              <a:rPr lang="en-US" dirty="0"/>
              <a:t>Have a current or likely partner, who can bring additional resources to the table?</a:t>
            </a:r>
          </a:p>
          <a:p>
            <a:endParaRPr lang="en-US" dirty="0"/>
          </a:p>
        </p:txBody>
      </p:sp>
      <p:graphicFrame>
        <p:nvGraphicFramePr>
          <p:cNvPr id="4" name="Table 4">
            <a:extLst>
              <a:ext uri="{FF2B5EF4-FFF2-40B4-BE49-F238E27FC236}">
                <a16:creationId xmlns:a16="http://schemas.microsoft.com/office/drawing/2014/main" id="{EC3A215E-F676-4252-B65C-C3A33C8235F8}"/>
              </a:ext>
            </a:extLst>
          </p:cNvPr>
          <p:cNvGraphicFramePr>
            <a:graphicFrameLocks noGrp="1"/>
          </p:cNvGraphicFramePr>
          <p:nvPr>
            <p:extLst>
              <p:ext uri="{D42A27DB-BD31-4B8C-83A1-F6EECF244321}">
                <p14:modId xmlns:p14="http://schemas.microsoft.com/office/powerpoint/2010/main" val="322610983"/>
              </p:ext>
            </p:extLst>
          </p:nvPr>
        </p:nvGraphicFramePr>
        <p:xfrm>
          <a:off x="529369" y="2387109"/>
          <a:ext cx="3522024" cy="2647346"/>
        </p:xfrm>
        <a:graphic>
          <a:graphicData uri="http://schemas.openxmlformats.org/drawingml/2006/table">
            <a:tbl>
              <a:tblPr firstRow="1" bandRow="1">
                <a:tableStyleId>{5940675A-B579-460E-94D1-54222C63F5DA}</a:tableStyleId>
              </a:tblPr>
              <a:tblGrid>
                <a:gridCol w="1168426">
                  <a:extLst>
                    <a:ext uri="{9D8B030D-6E8A-4147-A177-3AD203B41FA5}">
                      <a16:colId xmlns:a16="http://schemas.microsoft.com/office/drawing/2014/main" val="3939380169"/>
                    </a:ext>
                  </a:extLst>
                </a:gridCol>
                <a:gridCol w="1177773">
                  <a:extLst>
                    <a:ext uri="{9D8B030D-6E8A-4147-A177-3AD203B41FA5}">
                      <a16:colId xmlns:a16="http://schemas.microsoft.com/office/drawing/2014/main" val="2660650029"/>
                    </a:ext>
                  </a:extLst>
                </a:gridCol>
                <a:gridCol w="1175825">
                  <a:extLst>
                    <a:ext uri="{9D8B030D-6E8A-4147-A177-3AD203B41FA5}">
                      <a16:colId xmlns:a16="http://schemas.microsoft.com/office/drawing/2014/main" val="1866214383"/>
                    </a:ext>
                  </a:extLst>
                </a:gridCol>
              </a:tblGrid>
              <a:tr h="1039038">
                <a:tc>
                  <a:txBody>
                    <a:bodyPr/>
                    <a:lstStyle/>
                    <a:p>
                      <a:endParaRPr lang="en-US" sz="1700" b="1" dirty="0"/>
                    </a:p>
                  </a:txBody>
                  <a:tcPr marL="97213" marR="97213" marT="48606" marB="48606">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b="1" dirty="0"/>
                        <a:t>High </a:t>
                      </a:r>
                    </a:p>
                    <a:p>
                      <a:pPr algn="ctr"/>
                      <a:r>
                        <a:rPr lang="en-US" sz="1700" b="1" dirty="0"/>
                        <a:t>Effort </a:t>
                      </a:r>
                      <a:r>
                        <a:rPr lang="en-US" sz="1700" b="0" dirty="0"/>
                        <a:t>(Difficult)</a:t>
                      </a:r>
                    </a:p>
                  </a:txBody>
                  <a:tcPr marL="97213" marR="97213" marT="48606" marB="48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t>Low </a:t>
                      </a:r>
                    </a:p>
                    <a:p>
                      <a:pPr algn="ctr"/>
                      <a:r>
                        <a:rPr lang="en-US" sz="1700" b="1" dirty="0"/>
                        <a:t>Effort </a:t>
                      </a:r>
                      <a:r>
                        <a:rPr lang="en-US" sz="1700" b="0" dirty="0"/>
                        <a:t>(Easy)</a:t>
                      </a:r>
                    </a:p>
                  </a:txBody>
                  <a:tcPr marL="97213" marR="97213" marT="48606" marB="48606">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44236098"/>
                  </a:ext>
                </a:extLst>
              </a:tr>
              <a:tr h="804154">
                <a:tc>
                  <a:txBody>
                    <a:bodyPr/>
                    <a:lstStyle/>
                    <a:p>
                      <a:pPr algn="ctr"/>
                      <a:r>
                        <a:rPr lang="en-US" sz="1700" b="1" dirty="0"/>
                        <a:t>High Impact</a:t>
                      </a:r>
                    </a:p>
                  </a:txBody>
                  <a:tcPr marL="97213" marR="97213" marT="48606" marB="486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dirty="0"/>
                    </a:p>
                  </a:txBody>
                  <a:tcPr marL="97213" marR="97213" marT="48606" marB="4860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a:r>
                        <a:rPr lang="en-US" sz="1700" dirty="0"/>
                        <a:t>High Priority</a:t>
                      </a:r>
                    </a:p>
                  </a:txBody>
                  <a:tcPr marL="97213" marR="97213" marT="48606" marB="48606">
                    <a:solidFill>
                      <a:srgbClr val="C7E3D2"/>
                    </a:solidFill>
                  </a:tcPr>
                </a:tc>
                <a:extLst>
                  <a:ext uri="{0D108BD9-81ED-4DB2-BD59-A6C34878D82A}">
                    <a16:rowId xmlns:a16="http://schemas.microsoft.com/office/drawing/2014/main" val="2864484607"/>
                  </a:ext>
                </a:extLst>
              </a:tr>
              <a:tr h="804154">
                <a:tc>
                  <a:txBody>
                    <a:bodyPr/>
                    <a:lstStyle/>
                    <a:p>
                      <a:pPr algn="ctr"/>
                      <a:r>
                        <a:rPr lang="en-US" sz="1700" b="1" dirty="0"/>
                        <a:t>Low Impact</a:t>
                      </a:r>
                    </a:p>
                  </a:txBody>
                  <a:tcPr marL="97213" marR="97213" marT="48606" marB="48606">
                    <a:lnT w="12700" cap="flat" cmpd="sng" algn="ctr">
                      <a:solidFill>
                        <a:schemeClr val="tx1"/>
                      </a:solidFill>
                      <a:prstDash val="solid"/>
                      <a:round/>
                      <a:headEnd type="none" w="med" len="med"/>
                      <a:tailEnd type="none" w="med" len="med"/>
                    </a:lnT>
                  </a:tcPr>
                </a:tc>
                <a:tc>
                  <a:txBody>
                    <a:bodyPr/>
                    <a:lstStyle/>
                    <a:p>
                      <a:pPr algn="ctr"/>
                      <a:endParaRPr lang="en-US" sz="1700" dirty="0"/>
                    </a:p>
                    <a:p>
                      <a:pPr algn="ctr"/>
                      <a:r>
                        <a:rPr lang="en-US" sz="1700" dirty="0"/>
                        <a:t>X</a:t>
                      </a:r>
                    </a:p>
                  </a:txBody>
                  <a:tcPr marL="97213" marR="97213" marT="48606" marB="48606">
                    <a:solidFill>
                      <a:schemeClr val="accent2">
                        <a:lumMod val="40000"/>
                        <a:lumOff val="60000"/>
                      </a:schemeClr>
                    </a:solidFill>
                  </a:tcPr>
                </a:tc>
                <a:tc>
                  <a:txBody>
                    <a:bodyPr/>
                    <a:lstStyle/>
                    <a:p>
                      <a:endParaRPr lang="en-US" sz="1700" dirty="0"/>
                    </a:p>
                  </a:txBody>
                  <a:tcPr marL="97213" marR="97213" marT="48606" marB="48606">
                    <a:solidFill>
                      <a:schemeClr val="accent3">
                        <a:lumMod val="40000"/>
                        <a:lumOff val="60000"/>
                      </a:schemeClr>
                    </a:solidFill>
                  </a:tcPr>
                </a:tc>
                <a:extLst>
                  <a:ext uri="{0D108BD9-81ED-4DB2-BD59-A6C34878D82A}">
                    <a16:rowId xmlns:a16="http://schemas.microsoft.com/office/drawing/2014/main" val="3801068278"/>
                  </a:ext>
                </a:extLst>
              </a:tr>
            </a:tbl>
          </a:graphicData>
        </a:graphic>
      </p:graphicFrame>
      <p:sp>
        <p:nvSpPr>
          <p:cNvPr id="5" name="Slide Number Placeholder 4">
            <a:extLst>
              <a:ext uri="{FF2B5EF4-FFF2-40B4-BE49-F238E27FC236}">
                <a16:creationId xmlns:a16="http://schemas.microsoft.com/office/drawing/2014/main" id="{7043A479-A1BD-4077-84F9-2830F2CA483C}"/>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27</a:t>
            </a:fld>
            <a:endParaRPr lang="en-US"/>
          </a:p>
        </p:txBody>
      </p:sp>
    </p:spTree>
    <p:extLst>
      <p:ext uri="{BB962C8B-B14F-4D97-AF65-F5344CB8AC3E}">
        <p14:creationId xmlns:p14="http://schemas.microsoft.com/office/powerpoint/2010/main" val="23458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300E7B-FF1D-71CF-CFB1-378EA458380A}"/>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28</a:t>
            </a:fld>
            <a:endParaRPr lang="en-US"/>
          </a:p>
        </p:txBody>
      </p:sp>
      <p:pic>
        <p:nvPicPr>
          <p:cNvPr id="4" name="Picture 3">
            <a:extLst>
              <a:ext uri="{FF2B5EF4-FFF2-40B4-BE49-F238E27FC236}">
                <a16:creationId xmlns:a16="http://schemas.microsoft.com/office/drawing/2014/main" id="{D72E49FB-3954-4F2C-A959-7C49F53E648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1419495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528F8D-4A4B-48AD-EF79-322F31F040E4}"/>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29</a:t>
            </a:fld>
            <a:endParaRPr lang="en-US"/>
          </a:p>
        </p:txBody>
      </p:sp>
      <p:pic>
        <p:nvPicPr>
          <p:cNvPr id="4" name="Picture 3">
            <a:extLst>
              <a:ext uri="{FF2B5EF4-FFF2-40B4-BE49-F238E27FC236}">
                <a16:creationId xmlns:a16="http://schemas.microsoft.com/office/drawing/2014/main" id="{786C097F-59C6-7434-43EB-DB65E32082A6}"/>
              </a:ext>
            </a:extLst>
          </p:cNvPr>
          <p:cNvPicPr>
            <a:picLocks/>
          </p:cNvPicPr>
          <p:nvPr>
            <p:custDataLst>
              <p:tags r:id="rId1"/>
            </p:custDataLst>
          </p:nvPr>
        </p:nvPicPr>
        <p:blipFill rotWithShape="1">
          <a:blip r:embed="rId4">
            <a:extLst>
              <a:ext uri="{28A0092B-C50C-407E-A947-70E740481C1C}">
                <a14:useLocalDpi xmlns:a14="http://schemas.microsoft.com/office/drawing/2010/main" val="0"/>
              </a:ext>
            </a:extLst>
          </a:blip>
          <a:srcRect b="66292"/>
          <a:stretch/>
        </p:blipFill>
        <p:spPr>
          <a:xfrm>
            <a:off x="190500" y="0"/>
            <a:ext cx="8763000" cy="2183245"/>
          </a:xfrm>
          <a:prstGeom prst="rect">
            <a:avLst/>
          </a:prstGeom>
        </p:spPr>
      </p:pic>
      <p:pic>
        <p:nvPicPr>
          <p:cNvPr id="5" name="Picture 4">
            <a:extLst>
              <a:ext uri="{FF2B5EF4-FFF2-40B4-BE49-F238E27FC236}">
                <a16:creationId xmlns:a16="http://schemas.microsoft.com/office/drawing/2014/main" id="{B3A010BB-A852-F355-6B90-05ED5851DBF8}"/>
              </a:ext>
            </a:extLst>
          </p:cNvPr>
          <p:cNvPicPr>
            <a:picLocks noChangeAspect="1"/>
          </p:cNvPicPr>
          <p:nvPr/>
        </p:nvPicPr>
        <p:blipFill>
          <a:blip r:embed="rId5"/>
          <a:stretch>
            <a:fillRect/>
          </a:stretch>
        </p:blipFill>
        <p:spPr>
          <a:xfrm>
            <a:off x="0" y="2444714"/>
            <a:ext cx="9144000" cy="3650166"/>
          </a:xfrm>
          <a:prstGeom prst="rect">
            <a:avLst/>
          </a:prstGeom>
        </p:spPr>
      </p:pic>
    </p:spTree>
    <p:extLst>
      <p:ext uri="{BB962C8B-B14F-4D97-AF65-F5344CB8AC3E}">
        <p14:creationId xmlns:p14="http://schemas.microsoft.com/office/powerpoint/2010/main" val="3633110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41D1-F495-72A0-2F9B-F9D4DE2D2059}"/>
              </a:ext>
            </a:extLst>
          </p:cNvPr>
          <p:cNvSpPr>
            <a:spLocks noGrp="1"/>
          </p:cNvSpPr>
          <p:nvPr>
            <p:ph type="title"/>
          </p:nvPr>
        </p:nvSpPr>
        <p:spPr/>
        <p:txBody>
          <a:bodyPr/>
          <a:lstStyle/>
          <a:p>
            <a:r>
              <a:rPr lang="en-US" dirty="0"/>
              <a:t>Who We Are</a:t>
            </a:r>
          </a:p>
        </p:txBody>
      </p:sp>
      <p:sp>
        <p:nvSpPr>
          <p:cNvPr id="6" name="Text Placeholder 5">
            <a:extLst>
              <a:ext uri="{FF2B5EF4-FFF2-40B4-BE49-F238E27FC236}">
                <a16:creationId xmlns:a16="http://schemas.microsoft.com/office/drawing/2014/main" id="{C1348B22-0447-7111-5CD9-FF0B714F384B}"/>
              </a:ext>
            </a:extLst>
          </p:cNvPr>
          <p:cNvSpPr>
            <a:spLocks noGrp="1"/>
          </p:cNvSpPr>
          <p:nvPr>
            <p:ph type="body" idx="1"/>
          </p:nvPr>
        </p:nvSpPr>
        <p:spPr/>
        <p:txBody>
          <a:bodyPr>
            <a:normAutofit fontScale="70000" lnSpcReduction="20000"/>
          </a:bodyPr>
          <a:lstStyle/>
          <a:p>
            <a:pPr algn="ctr"/>
            <a:r>
              <a:rPr lang="en-US" dirty="0"/>
              <a:t>Shanna Zuspan</a:t>
            </a:r>
          </a:p>
          <a:p>
            <a:pPr algn="ctr"/>
            <a:r>
              <a:rPr lang="en-US" dirty="0"/>
              <a:t>Principal:: Owner </a:t>
            </a:r>
          </a:p>
          <a:p>
            <a:pPr algn="ctr"/>
            <a:r>
              <a:rPr lang="en-US" dirty="0"/>
              <a:t>Agnew::Beck</a:t>
            </a:r>
          </a:p>
        </p:txBody>
      </p:sp>
      <p:pic>
        <p:nvPicPr>
          <p:cNvPr id="13" name="Content Placeholder 12" descr="A person smiling at the camera&#10;&#10;Description automatically generated with low confidence">
            <a:extLst>
              <a:ext uri="{FF2B5EF4-FFF2-40B4-BE49-F238E27FC236}">
                <a16:creationId xmlns:a16="http://schemas.microsoft.com/office/drawing/2014/main" id="{B66EA9A1-7F87-3DB4-B507-DAF011E8CC1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3281" y="2526506"/>
            <a:ext cx="3248025" cy="3248025"/>
          </a:xfrm>
        </p:spPr>
      </p:pic>
      <p:pic>
        <p:nvPicPr>
          <p:cNvPr id="15" name="Content Placeholder 14" descr="A person smiling for the camera&#10;&#10;Description automatically generated with low confidence">
            <a:extLst>
              <a:ext uri="{FF2B5EF4-FFF2-40B4-BE49-F238E27FC236}">
                <a16:creationId xmlns:a16="http://schemas.microsoft.com/office/drawing/2014/main" id="{B1D9D056-F064-3990-F2B4-B99D6730EBD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41900" y="2526506"/>
            <a:ext cx="3248025" cy="3248025"/>
          </a:xfrm>
        </p:spPr>
      </p:pic>
      <p:sp>
        <p:nvSpPr>
          <p:cNvPr id="4" name="Footer Placeholder 3">
            <a:extLst>
              <a:ext uri="{FF2B5EF4-FFF2-40B4-BE49-F238E27FC236}">
                <a16:creationId xmlns:a16="http://schemas.microsoft.com/office/drawing/2014/main" id="{635AADF8-6A8B-A15C-4C6D-774F86E98EEF}"/>
              </a:ext>
            </a:extLst>
          </p:cNvPr>
          <p:cNvSpPr>
            <a:spLocks noGrp="1"/>
          </p:cNvSpPr>
          <p:nvPr>
            <p:ph type="ftr" sz="quarter" idx="10"/>
          </p:nvPr>
        </p:nvSpPr>
        <p:spPr/>
        <p:txBody>
          <a:bodyPr/>
          <a:lstStyle/>
          <a:p>
            <a:r>
              <a:rPr lang="en-US"/>
              <a:t>Agnew::Beck     </a:t>
            </a:r>
            <a:endParaRPr lang="en-US" dirty="0"/>
          </a:p>
        </p:txBody>
      </p:sp>
      <p:sp>
        <p:nvSpPr>
          <p:cNvPr id="5" name="Slide Number Placeholder 4">
            <a:extLst>
              <a:ext uri="{FF2B5EF4-FFF2-40B4-BE49-F238E27FC236}">
                <a16:creationId xmlns:a16="http://schemas.microsoft.com/office/drawing/2014/main" id="{9B62F82B-F8C0-02C1-0AC0-CDBD0FAD1301}"/>
              </a:ext>
            </a:extLst>
          </p:cNvPr>
          <p:cNvSpPr>
            <a:spLocks noGrp="1"/>
          </p:cNvSpPr>
          <p:nvPr>
            <p:ph type="sldNum" sz="quarter" idx="11"/>
          </p:nvPr>
        </p:nvSpPr>
        <p:spPr/>
        <p:txBody>
          <a:bodyPr/>
          <a:lstStyle/>
          <a:p>
            <a:fld id="{04065135-979E-4F69-87AD-40192FE51752}" type="slidenum">
              <a:rPr lang="en-US" smtClean="0"/>
              <a:pPr/>
              <a:t>3</a:t>
            </a:fld>
            <a:endParaRPr lang="en-US" dirty="0"/>
          </a:p>
        </p:txBody>
      </p:sp>
      <p:sp>
        <p:nvSpPr>
          <p:cNvPr id="3" name="Text Placeholder 5">
            <a:extLst>
              <a:ext uri="{FF2B5EF4-FFF2-40B4-BE49-F238E27FC236}">
                <a16:creationId xmlns:a16="http://schemas.microsoft.com/office/drawing/2014/main" id="{8303D874-B2D8-3E3A-C3ED-288B925CB5FC}"/>
              </a:ext>
            </a:extLst>
          </p:cNvPr>
          <p:cNvSpPr txBox="1">
            <a:spLocks/>
          </p:cNvSpPr>
          <p:nvPr/>
        </p:nvSpPr>
        <p:spPr>
          <a:xfrm>
            <a:off x="4424837" y="1400473"/>
            <a:ext cx="4040188" cy="878508"/>
          </a:xfrm>
          <a:prstGeom prst="rect">
            <a:avLst/>
          </a:prstGeom>
        </p:spPr>
        <p:txBody>
          <a:bodyPr vert="horz" lIns="91440" tIns="45720" rIns="91440" bIns="45720" rtlCol="0" anchor="b">
            <a:normAutofit fontScale="70000" lnSpcReduction="20000"/>
          </a:bodyPr>
          <a:lstStyle>
            <a:lvl1pPr marL="0" indent="0" algn="l" defTabSz="914400" rtl="0" eaLnBrk="1" latinLnBrk="0" hangingPunct="1">
              <a:spcBef>
                <a:spcPct val="20000"/>
              </a:spcBef>
              <a:buFont typeface="Arial" pitchFamily="34" charset="0"/>
              <a:buNone/>
              <a:defRPr sz="2400" b="1" kern="1200">
                <a:solidFill>
                  <a:schemeClr val="accent2"/>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Garamond" panose="02020404030301010803" pitchFamily="18"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dirty="0"/>
              <a:t>Tanya Iden  </a:t>
            </a:r>
          </a:p>
          <a:p>
            <a:pPr algn="ctr"/>
            <a:r>
              <a:rPr lang="en-US" dirty="0"/>
              <a:t>Principal:: Owner </a:t>
            </a:r>
          </a:p>
          <a:p>
            <a:pPr algn="ctr"/>
            <a:r>
              <a:rPr lang="en-US" dirty="0"/>
              <a:t>Agnew::Beck</a:t>
            </a:r>
          </a:p>
        </p:txBody>
      </p:sp>
    </p:spTree>
    <p:extLst>
      <p:ext uri="{BB962C8B-B14F-4D97-AF65-F5344CB8AC3E}">
        <p14:creationId xmlns:p14="http://schemas.microsoft.com/office/powerpoint/2010/main" val="1237623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CB7591-2365-4019-B5B9-3C082467A068}"/>
              </a:ext>
            </a:extLst>
          </p:cNvPr>
          <p:cNvSpPr>
            <a:spLocks noGrp="1"/>
          </p:cNvSpPr>
          <p:nvPr>
            <p:ph type="title"/>
          </p:nvPr>
        </p:nvSpPr>
        <p:spPr>
          <a:xfrm>
            <a:off x="0" y="175003"/>
            <a:ext cx="9144000" cy="1213508"/>
          </a:xfrm>
        </p:spPr>
        <p:txBody>
          <a:bodyPr/>
          <a:lstStyle/>
          <a:p>
            <a:r>
              <a:rPr lang="en-US" dirty="0"/>
              <a:t>Action Plan Template</a:t>
            </a:r>
          </a:p>
        </p:txBody>
      </p:sp>
      <p:graphicFrame>
        <p:nvGraphicFramePr>
          <p:cNvPr id="6" name="Content Placeholder 5">
            <a:extLst>
              <a:ext uri="{FF2B5EF4-FFF2-40B4-BE49-F238E27FC236}">
                <a16:creationId xmlns:a16="http://schemas.microsoft.com/office/drawing/2014/main" id="{DE921CAC-7632-4D5F-8B29-DDE1D25B4663}"/>
              </a:ext>
            </a:extLst>
          </p:cNvPr>
          <p:cNvGraphicFramePr>
            <a:graphicFrameLocks noGrp="1"/>
          </p:cNvGraphicFramePr>
          <p:nvPr>
            <p:ph idx="4294967295"/>
          </p:nvPr>
        </p:nvGraphicFramePr>
        <p:xfrm>
          <a:off x="590842" y="1879143"/>
          <a:ext cx="7934180" cy="4437251"/>
        </p:xfrm>
        <a:graphic>
          <a:graphicData uri="http://schemas.openxmlformats.org/drawingml/2006/table">
            <a:tbl>
              <a:tblPr firstRow="1" bandRow="1">
                <a:tableStyleId>{21E4AEA4-8DFA-4A89-87EB-49C32662AFE0}</a:tableStyleId>
              </a:tblPr>
              <a:tblGrid>
                <a:gridCol w="1586836">
                  <a:extLst>
                    <a:ext uri="{9D8B030D-6E8A-4147-A177-3AD203B41FA5}">
                      <a16:colId xmlns:a16="http://schemas.microsoft.com/office/drawing/2014/main" val="3293949021"/>
                    </a:ext>
                  </a:extLst>
                </a:gridCol>
                <a:gridCol w="1586836">
                  <a:extLst>
                    <a:ext uri="{9D8B030D-6E8A-4147-A177-3AD203B41FA5}">
                      <a16:colId xmlns:a16="http://schemas.microsoft.com/office/drawing/2014/main" val="1491607402"/>
                    </a:ext>
                  </a:extLst>
                </a:gridCol>
                <a:gridCol w="1586836">
                  <a:extLst>
                    <a:ext uri="{9D8B030D-6E8A-4147-A177-3AD203B41FA5}">
                      <a16:colId xmlns:a16="http://schemas.microsoft.com/office/drawing/2014/main" val="1275240204"/>
                    </a:ext>
                  </a:extLst>
                </a:gridCol>
                <a:gridCol w="1586836">
                  <a:extLst>
                    <a:ext uri="{9D8B030D-6E8A-4147-A177-3AD203B41FA5}">
                      <a16:colId xmlns:a16="http://schemas.microsoft.com/office/drawing/2014/main" val="500660205"/>
                    </a:ext>
                  </a:extLst>
                </a:gridCol>
                <a:gridCol w="1586836">
                  <a:extLst>
                    <a:ext uri="{9D8B030D-6E8A-4147-A177-3AD203B41FA5}">
                      <a16:colId xmlns:a16="http://schemas.microsoft.com/office/drawing/2014/main" val="589110628"/>
                    </a:ext>
                  </a:extLst>
                </a:gridCol>
              </a:tblGrid>
              <a:tr h="679627">
                <a:tc gridSpan="5">
                  <a:txBody>
                    <a:bodyPr/>
                    <a:lstStyle/>
                    <a:p>
                      <a:r>
                        <a:rPr lang="en-US" sz="2000" dirty="0"/>
                        <a:t>Strategy:</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446882523"/>
                  </a:ext>
                </a:extLst>
              </a:tr>
              <a:tr h="802697">
                <a:tc>
                  <a:txBody>
                    <a:bodyPr/>
                    <a:lstStyle/>
                    <a:p>
                      <a:pPr algn="ctr"/>
                      <a:r>
                        <a:rPr lang="en-US" sz="2000" b="1" dirty="0"/>
                        <a:t>Action</a:t>
                      </a:r>
                      <a:endParaRPr lang="en-US" sz="2000" b="1" i="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t>Cost + Resources</a:t>
                      </a:r>
                      <a:endParaRPr lang="en-US" sz="2000" b="1" i="0" dirty="0"/>
                    </a:p>
                  </a:txBody>
                  <a:tcPr anchor="ctr"/>
                </a:tc>
                <a:tc>
                  <a:txBody>
                    <a:bodyPr/>
                    <a:lstStyle/>
                    <a:p>
                      <a:pPr algn="ctr"/>
                      <a:r>
                        <a:rPr lang="en-US" sz="2000" b="1" dirty="0"/>
                        <a:t>Who</a:t>
                      </a:r>
                      <a:endParaRPr lang="en-US" sz="2000" b="1" i="0" dirty="0"/>
                    </a:p>
                  </a:txBody>
                  <a:tcPr anchor="ctr"/>
                </a:tc>
                <a:tc>
                  <a:txBody>
                    <a:bodyPr/>
                    <a:lstStyle/>
                    <a:p>
                      <a:pPr algn="ctr"/>
                      <a:r>
                        <a:rPr lang="en-US" sz="2000" b="1" dirty="0"/>
                        <a:t>When</a:t>
                      </a:r>
                      <a:endParaRPr lang="en-US" sz="2000" b="1" i="0" dirty="0"/>
                    </a:p>
                  </a:txBody>
                  <a:tcPr anchor="ctr"/>
                </a:tc>
                <a:tc>
                  <a:txBody>
                    <a:bodyPr/>
                    <a:lstStyle/>
                    <a:p>
                      <a:pPr algn="ctr"/>
                      <a:r>
                        <a:rPr lang="en-US" sz="2000" b="1" dirty="0"/>
                        <a:t>Progress</a:t>
                      </a:r>
                      <a:endParaRPr lang="en-US" sz="2000" b="1" i="0" dirty="0"/>
                    </a:p>
                  </a:txBody>
                  <a:tcPr anchor="ctr"/>
                </a:tc>
                <a:extLst>
                  <a:ext uri="{0D108BD9-81ED-4DB2-BD59-A6C34878D82A}">
                    <a16:rowId xmlns:a16="http://schemas.microsoft.com/office/drawing/2014/main" val="1364877024"/>
                  </a:ext>
                </a:extLst>
              </a:tr>
              <a:tr h="2954927">
                <a:tc>
                  <a:txBody>
                    <a:bodyPr/>
                    <a:lstStyle/>
                    <a:p>
                      <a:r>
                        <a:rPr lang="en-US" sz="1800" dirty="0"/>
                        <a:t>What is the concrete task or action need to carry us closer to achieving the strategy?</a:t>
                      </a:r>
                    </a:p>
                  </a:txBody>
                  <a:tcPr/>
                </a:tc>
                <a:tc>
                  <a:txBody>
                    <a:bodyPr/>
                    <a:lstStyle/>
                    <a:p>
                      <a:r>
                        <a:rPr lang="en-US" sz="1800" dirty="0"/>
                        <a:t>What resources will help you complete the action item: funding, staff?</a:t>
                      </a:r>
                    </a:p>
                    <a:p>
                      <a:r>
                        <a:rPr lang="en-US" sz="1800" dirty="0"/>
                        <a:t>Is there a specific cost?</a:t>
                      </a:r>
                    </a:p>
                  </a:txBody>
                  <a:tcPr/>
                </a:tc>
                <a:tc>
                  <a:txBody>
                    <a:bodyPr/>
                    <a:lstStyle/>
                    <a:p>
                      <a:r>
                        <a:rPr lang="en-US" sz="1800" dirty="0"/>
                        <a:t>Who (person, organization, group) is responsible for this action?</a:t>
                      </a:r>
                    </a:p>
                    <a:p>
                      <a:r>
                        <a:rPr lang="en-US" sz="1800" dirty="0"/>
                        <a:t>Who will lead the effort?</a:t>
                      </a:r>
                    </a:p>
                    <a:p>
                      <a:endParaRPr lang="en-US" sz="1800" dirty="0"/>
                    </a:p>
                  </a:txBody>
                  <a:tcPr/>
                </a:tc>
                <a:tc>
                  <a:txBody>
                    <a:bodyPr/>
                    <a:lstStyle/>
                    <a:p>
                      <a:r>
                        <a:rPr lang="en-US" sz="1800" dirty="0"/>
                        <a:t>When will it happen?</a:t>
                      </a:r>
                    </a:p>
                    <a:p>
                      <a:r>
                        <a:rPr lang="en-US" sz="1800" dirty="0"/>
                        <a:t>Is there a deadline?</a:t>
                      </a:r>
                    </a:p>
                    <a:p>
                      <a:r>
                        <a:rPr lang="en-US" sz="1800" dirty="0"/>
                        <a:t>Is this action item immediate, mid-range, long term?</a:t>
                      </a:r>
                    </a:p>
                  </a:txBody>
                  <a:tcPr/>
                </a:tc>
                <a:tc>
                  <a:txBody>
                    <a:bodyPr/>
                    <a:lstStyle/>
                    <a:p>
                      <a:r>
                        <a:rPr lang="en-US" sz="1800" dirty="0"/>
                        <a:t>What is our progress?</a:t>
                      </a:r>
                    </a:p>
                    <a:p>
                      <a:r>
                        <a:rPr lang="en-US" sz="1800" dirty="0"/>
                        <a:t>How are we doing?</a:t>
                      </a:r>
                    </a:p>
                    <a:p>
                      <a:r>
                        <a:rPr lang="en-US" sz="1800" dirty="0"/>
                        <a:t>Are we able to measure our impact?</a:t>
                      </a:r>
                    </a:p>
                    <a:p>
                      <a:endParaRPr lang="en-US" sz="1800" dirty="0"/>
                    </a:p>
                  </a:txBody>
                  <a:tcPr/>
                </a:tc>
                <a:extLst>
                  <a:ext uri="{0D108BD9-81ED-4DB2-BD59-A6C34878D82A}">
                    <a16:rowId xmlns:a16="http://schemas.microsoft.com/office/drawing/2014/main" val="702902511"/>
                  </a:ext>
                </a:extLst>
              </a:tr>
            </a:tbl>
          </a:graphicData>
        </a:graphic>
      </p:graphicFrame>
    </p:spTree>
    <p:extLst>
      <p:ext uri="{BB962C8B-B14F-4D97-AF65-F5344CB8AC3E}">
        <p14:creationId xmlns:p14="http://schemas.microsoft.com/office/powerpoint/2010/main" val="3049896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323B-9D17-B27B-ADC2-701E5221C29D}"/>
              </a:ext>
            </a:extLst>
          </p:cNvPr>
          <p:cNvSpPr>
            <a:spLocks noGrp="1"/>
          </p:cNvSpPr>
          <p:nvPr>
            <p:ph type="title"/>
          </p:nvPr>
        </p:nvSpPr>
        <p:spPr>
          <a:xfrm>
            <a:off x="0" y="210163"/>
            <a:ext cx="9144330" cy="1213508"/>
          </a:xfrm>
        </p:spPr>
        <p:txBody>
          <a:bodyPr>
            <a:normAutofit/>
          </a:bodyPr>
          <a:lstStyle/>
          <a:p>
            <a:r>
              <a:rPr lang="en-US" dirty="0"/>
              <a:t>Example Action Plan</a:t>
            </a:r>
            <a:br>
              <a:rPr lang="en-US" dirty="0"/>
            </a:br>
            <a:r>
              <a:rPr lang="en-US" sz="1800" i="1" dirty="0"/>
              <a:t>from </a:t>
            </a:r>
            <a:r>
              <a:rPr lang="en-US" sz="1800" i="1" dirty="0">
                <a:solidFill>
                  <a:schemeClr val="tx2">
                    <a:lumMod val="75000"/>
                  </a:schemeClr>
                </a:solidFill>
                <a:hlinkClick r:id="rId3">
                  <a:extLst>
                    <a:ext uri="{A12FA001-AC4F-418D-AE19-62706E023703}">
                      <ahyp:hlinkClr xmlns:ahyp="http://schemas.microsoft.com/office/drawing/2018/hyperlinkcolor" val="tx"/>
                    </a:ext>
                  </a:extLst>
                </a:hlinkClick>
              </a:rPr>
              <a:t>Fairbanks North Star Borough Comprehensive Economic Development Strategy</a:t>
            </a:r>
            <a:endParaRPr lang="en-US" i="1" dirty="0">
              <a:solidFill>
                <a:schemeClr val="tx2">
                  <a:lumMod val="75000"/>
                </a:schemeClr>
              </a:solidFill>
            </a:endParaRPr>
          </a:p>
        </p:txBody>
      </p:sp>
      <p:graphicFrame>
        <p:nvGraphicFramePr>
          <p:cNvPr id="6" name="Content Placeholder 5">
            <a:extLst>
              <a:ext uri="{FF2B5EF4-FFF2-40B4-BE49-F238E27FC236}">
                <a16:creationId xmlns:a16="http://schemas.microsoft.com/office/drawing/2014/main" id="{80E421FF-23B0-7656-851C-540C017D3A7E}"/>
              </a:ext>
            </a:extLst>
          </p:cNvPr>
          <p:cNvGraphicFramePr>
            <a:graphicFrameLocks noGrp="1"/>
          </p:cNvGraphicFramePr>
          <p:nvPr>
            <p:ph idx="1"/>
            <p:extLst>
              <p:ext uri="{D42A27DB-BD31-4B8C-83A1-F6EECF244321}">
                <p14:modId xmlns:p14="http://schemas.microsoft.com/office/powerpoint/2010/main" val="3766048076"/>
              </p:ext>
            </p:extLst>
          </p:nvPr>
        </p:nvGraphicFramePr>
        <p:xfrm>
          <a:off x="284798" y="2432521"/>
          <a:ext cx="8574403" cy="4066872"/>
        </p:xfrm>
        <a:graphic>
          <a:graphicData uri="http://schemas.openxmlformats.org/drawingml/2006/table">
            <a:tbl>
              <a:tblPr firstRow="1" firstCol="1" bandRow="1">
                <a:tableStyleId>{17292A2E-F333-43FB-9621-5CBBE7FDCDCB}</a:tableStyleId>
              </a:tblPr>
              <a:tblGrid>
                <a:gridCol w="759851">
                  <a:extLst>
                    <a:ext uri="{9D8B030D-6E8A-4147-A177-3AD203B41FA5}">
                      <a16:colId xmlns:a16="http://schemas.microsoft.com/office/drawing/2014/main" val="4160277201"/>
                    </a:ext>
                  </a:extLst>
                </a:gridCol>
                <a:gridCol w="3100761">
                  <a:extLst>
                    <a:ext uri="{9D8B030D-6E8A-4147-A177-3AD203B41FA5}">
                      <a16:colId xmlns:a16="http://schemas.microsoft.com/office/drawing/2014/main" val="1895546202"/>
                    </a:ext>
                  </a:extLst>
                </a:gridCol>
                <a:gridCol w="1129490">
                  <a:extLst>
                    <a:ext uri="{9D8B030D-6E8A-4147-A177-3AD203B41FA5}">
                      <a16:colId xmlns:a16="http://schemas.microsoft.com/office/drawing/2014/main" val="212454386"/>
                    </a:ext>
                  </a:extLst>
                </a:gridCol>
                <a:gridCol w="1578995">
                  <a:extLst>
                    <a:ext uri="{9D8B030D-6E8A-4147-A177-3AD203B41FA5}">
                      <a16:colId xmlns:a16="http://schemas.microsoft.com/office/drawing/2014/main" val="1904727820"/>
                    </a:ext>
                  </a:extLst>
                </a:gridCol>
                <a:gridCol w="1055665">
                  <a:extLst>
                    <a:ext uri="{9D8B030D-6E8A-4147-A177-3AD203B41FA5}">
                      <a16:colId xmlns:a16="http://schemas.microsoft.com/office/drawing/2014/main" val="603943627"/>
                    </a:ext>
                  </a:extLst>
                </a:gridCol>
                <a:gridCol w="949641">
                  <a:extLst>
                    <a:ext uri="{9D8B030D-6E8A-4147-A177-3AD203B41FA5}">
                      <a16:colId xmlns:a16="http://schemas.microsoft.com/office/drawing/2014/main" val="757576195"/>
                    </a:ext>
                  </a:extLst>
                </a:gridCol>
              </a:tblGrid>
              <a:tr h="417532">
                <a:tc>
                  <a:txBody>
                    <a:bodyPr/>
                    <a:lstStyle/>
                    <a:p>
                      <a:pPr marL="0" marR="0">
                        <a:lnSpc>
                          <a:spcPct val="115000"/>
                        </a:lnSpc>
                        <a:spcBef>
                          <a:spcPts val="0"/>
                        </a:spcBef>
                        <a:spcAft>
                          <a:spcPts val="0"/>
                        </a:spcAft>
                      </a:pPr>
                      <a:r>
                        <a:rPr lang="en-US" sz="1100" b="1" dirty="0">
                          <a:solidFill>
                            <a:srgbClr val="000000"/>
                          </a:solidFill>
                          <a:effectLst/>
                        </a:rPr>
                        <a:t>Capital Project?</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b="1" dirty="0">
                          <a:solidFill>
                            <a:srgbClr val="000000"/>
                          </a:solidFill>
                          <a:effectLst/>
                        </a:rPr>
                        <a:t>Action</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b="1">
                          <a:solidFill>
                            <a:srgbClr val="000000"/>
                          </a:solidFill>
                          <a:effectLst/>
                        </a:rPr>
                        <a:t>Lead</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b="1" dirty="0">
                          <a:solidFill>
                            <a:srgbClr val="000000"/>
                          </a:solidFill>
                          <a:effectLst/>
                        </a:rPr>
                        <a:t>Support</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10160" marR="0">
                        <a:lnSpc>
                          <a:spcPct val="115000"/>
                        </a:lnSpc>
                        <a:spcBef>
                          <a:spcPts val="0"/>
                        </a:spcBef>
                        <a:spcAft>
                          <a:spcPts val="0"/>
                        </a:spcAft>
                      </a:pPr>
                      <a:r>
                        <a:rPr lang="en-US" sz="1100" b="1">
                          <a:solidFill>
                            <a:srgbClr val="000000"/>
                          </a:solidFill>
                          <a:effectLst/>
                        </a:rPr>
                        <a:t>Estimated Resources</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indent="0">
                        <a:lnSpc>
                          <a:spcPct val="115000"/>
                        </a:lnSpc>
                        <a:spcBef>
                          <a:spcPts val="0"/>
                        </a:spcBef>
                        <a:spcAft>
                          <a:spcPts val="0"/>
                        </a:spcAft>
                      </a:pPr>
                      <a:r>
                        <a:rPr lang="en-US" sz="1100" b="1" dirty="0">
                          <a:solidFill>
                            <a:srgbClr val="000000"/>
                          </a:solidFill>
                          <a:effectLst/>
                        </a:rPr>
                        <a:t>Target Completion</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extLst>
                  <a:ext uri="{0D108BD9-81ED-4DB2-BD59-A6C34878D82A}">
                    <a16:rowId xmlns:a16="http://schemas.microsoft.com/office/drawing/2014/main" val="2359857619"/>
                  </a:ext>
                </a:extLst>
              </a:tr>
              <a:tr h="702311">
                <a:tc>
                  <a:txBody>
                    <a:bodyPr/>
                    <a:lstStyle/>
                    <a:p>
                      <a:pPr marL="0" marR="0" algn="ctr">
                        <a:spcBef>
                          <a:spcPts val="0"/>
                        </a:spcBef>
                        <a:spcAft>
                          <a:spcPts val="0"/>
                        </a:spcAft>
                      </a:pPr>
                      <a:r>
                        <a:rPr lang="en-US" sz="1600">
                          <a:solidFill>
                            <a:srgbClr val="000000"/>
                          </a:solidFill>
                          <a:effectLst/>
                          <a:sym typeface="Wingdings" panose="05000000000000000000" pitchFamily="2" charset="2"/>
                        </a:rPr>
                        <a:t></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342900" marR="0" lvl="0" indent="-342900">
                        <a:lnSpc>
                          <a:spcPct val="115000"/>
                        </a:lnSpc>
                        <a:spcBef>
                          <a:spcPts val="0"/>
                        </a:spcBef>
                        <a:spcAft>
                          <a:spcPts val="0"/>
                        </a:spcAft>
                        <a:buFont typeface="+mj-lt"/>
                        <a:buAutoNum type="alphaLcPeriod"/>
                      </a:pPr>
                      <a:r>
                        <a:rPr lang="en-US" sz="1100" dirty="0">
                          <a:solidFill>
                            <a:srgbClr val="000000"/>
                          </a:solidFill>
                          <a:effectLst/>
                        </a:rPr>
                        <a:t>Add an additional 45-50 MW of battery storage to help regulate variable power load from renewables and create backup power during outages/disruptions.</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a:solidFill>
                            <a:srgbClr val="000000"/>
                          </a:solidFill>
                          <a:effectLst/>
                        </a:rPr>
                        <a:t>GVEA</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a:solidFill>
                            <a:srgbClr val="000000"/>
                          </a:solidFill>
                          <a:effectLst/>
                        </a:rPr>
                        <a:t>AEA, U.S. Department of Energy (DOE)</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a:solidFill>
                            <a:srgbClr val="000000"/>
                          </a:solidFill>
                          <a:effectLst/>
                        </a:rPr>
                        <a:t>$70-$75 million</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dirty="0">
                          <a:solidFill>
                            <a:srgbClr val="000000"/>
                          </a:solidFill>
                          <a:effectLst/>
                        </a:rPr>
                        <a:t>2025</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extLst>
                  <a:ext uri="{0D108BD9-81ED-4DB2-BD59-A6C34878D82A}">
                    <a16:rowId xmlns:a16="http://schemas.microsoft.com/office/drawing/2014/main" val="1794412488"/>
                  </a:ext>
                </a:extLst>
              </a:tr>
              <a:tr h="463333">
                <a:tc>
                  <a:txBody>
                    <a:bodyPr/>
                    <a:lstStyle/>
                    <a:p>
                      <a:pPr marL="0" marR="0" algn="ctr">
                        <a:spcBef>
                          <a:spcPts val="0"/>
                        </a:spcBef>
                        <a:spcAft>
                          <a:spcPts val="0"/>
                        </a:spcAft>
                      </a:pPr>
                      <a:r>
                        <a:rPr lang="en-US" sz="1600">
                          <a:effectLst/>
                          <a:sym typeface="Wingdings" panose="05000000000000000000" pitchFamily="2" charset="2"/>
                        </a:rPr>
                        <a:t></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342900" marR="0" lvl="0" indent="-342900">
                        <a:lnSpc>
                          <a:spcPct val="115000"/>
                        </a:lnSpc>
                        <a:spcBef>
                          <a:spcPts val="0"/>
                        </a:spcBef>
                        <a:spcAft>
                          <a:spcPts val="0"/>
                        </a:spcAft>
                        <a:buFont typeface="+mj-lt"/>
                        <a:buAutoNum type="alphaLcPeriod"/>
                      </a:pPr>
                      <a:r>
                        <a:rPr lang="en-US" sz="1100">
                          <a:effectLst/>
                        </a:rPr>
                        <a:t>Upgrade existing Railbelt intertie from 138 kV to 230 kV.</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a:effectLst/>
                        </a:rPr>
                        <a:t>Railbelt utilities</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a:effectLst/>
                        </a:rPr>
                        <a:t>AEA, Denali Commission, GVEA, FCAC</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a:effectLst/>
                        </a:rPr>
                        <a:t>$170 million</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a:effectLst/>
                        </a:rPr>
                        <a:t>TBD</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extLst>
                  <a:ext uri="{0D108BD9-81ED-4DB2-BD59-A6C34878D82A}">
                    <a16:rowId xmlns:a16="http://schemas.microsoft.com/office/drawing/2014/main" val="4244523682"/>
                  </a:ext>
                </a:extLst>
              </a:tr>
              <a:tr h="1180268">
                <a:tc>
                  <a:txBody>
                    <a:bodyPr/>
                    <a:lstStyle/>
                    <a:p>
                      <a:pPr marL="0" marR="0" algn="ctr">
                        <a:spcBef>
                          <a:spcPts val="0"/>
                        </a:spcBef>
                        <a:spcAft>
                          <a:spcPts val="0"/>
                        </a:spcAft>
                      </a:pPr>
                      <a:r>
                        <a:rPr lang="en-US" sz="1600">
                          <a:solidFill>
                            <a:srgbClr val="000000"/>
                          </a:solidFill>
                          <a:effectLst/>
                          <a:sym typeface="Wingdings" panose="05000000000000000000" pitchFamily="2" charset="2"/>
                        </a:rPr>
                        <a:t></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342900" marR="0" lvl="0" indent="-342900">
                        <a:lnSpc>
                          <a:spcPct val="115000"/>
                        </a:lnSpc>
                        <a:spcBef>
                          <a:spcPts val="0"/>
                        </a:spcBef>
                        <a:spcAft>
                          <a:spcPts val="0"/>
                        </a:spcAft>
                        <a:buFont typeface="+mj-lt"/>
                        <a:buAutoNum type="alphaLcPeriod"/>
                      </a:pPr>
                      <a:r>
                        <a:rPr lang="en-US" sz="1100">
                          <a:solidFill>
                            <a:srgbClr val="000000"/>
                          </a:solidFill>
                          <a:effectLst/>
                        </a:rPr>
                        <a:t>Complete planning for and construct the Roadbelt intertie, a 230kV line connecting Anchorage to Fairbanks along the Richardson and Glenn Highways (see the Denali Commission Roadbelt Intertie Project Report </a:t>
                      </a:r>
                      <a:r>
                        <a:rPr lang="en-US" sz="1100" u="sng">
                          <a:solidFill>
                            <a:srgbClr val="000000"/>
                          </a:solidFill>
                          <a:effectLst/>
                          <a:hlinkClick r:id="rId4"/>
                        </a:rPr>
                        <a:t>here </a:t>
                      </a:r>
                      <a:r>
                        <a:rPr lang="en-US" sz="1100">
                          <a:solidFill>
                            <a:srgbClr val="000000"/>
                          </a:solidFill>
                          <a:effectLst/>
                        </a:rPr>
                        <a:t>for more information).</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a:solidFill>
                            <a:srgbClr val="000000"/>
                          </a:solidFill>
                          <a:effectLst/>
                        </a:rPr>
                        <a:t>Roadbelt Electric Reliability Organization (ERO)</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a:solidFill>
                            <a:srgbClr val="000000"/>
                          </a:solidFill>
                          <a:effectLst/>
                        </a:rPr>
                        <a:t>AEA, utility providers, municipalities, Denali Commission, Tribes, FEDC</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a:solidFill>
                            <a:srgbClr val="000000"/>
                          </a:solidFill>
                          <a:effectLst/>
                        </a:rPr>
                        <a:t>$1 billion ($566 M for Sutton to Delta Junction)</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dirty="0">
                          <a:solidFill>
                            <a:srgbClr val="000000"/>
                          </a:solidFill>
                          <a:effectLst/>
                        </a:rPr>
                        <a:t>2025</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extLst>
                  <a:ext uri="{0D108BD9-81ED-4DB2-BD59-A6C34878D82A}">
                    <a16:rowId xmlns:a16="http://schemas.microsoft.com/office/drawing/2014/main" val="3502634565"/>
                  </a:ext>
                </a:extLst>
              </a:tr>
              <a:tr h="941290">
                <a:tc>
                  <a:txBody>
                    <a:bodyPr/>
                    <a:lstStyle/>
                    <a:p>
                      <a:pPr marL="0" marR="0" algn="ctr">
                        <a:spcBef>
                          <a:spcPts val="0"/>
                        </a:spcBef>
                        <a:spcAft>
                          <a:spcPts val="0"/>
                        </a:spcAft>
                      </a:pPr>
                      <a:r>
                        <a:rPr lang="en-US" sz="1600">
                          <a:effectLst/>
                          <a:sym typeface="Wingdings" panose="05000000000000000000" pitchFamily="2" charset="2"/>
                        </a:rPr>
                        <a:t></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342900" marR="0" lvl="0" indent="-342900">
                        <a:lnSpc>
                          <a:spcPct val="115000"/>
                        </a:lnSpc>
                        <a:spcBef>
                          <a:spcPts val="0"/>
                        </a:spcBef>
                        <a:spcAft>
                          <a:spcPts val="0"/>
                        </a:spcAft>
                        <a:buFont typeface="+mj-lt"/>
                        <a:buAutoNum type="alphaLcPeriod"/>
                      </a:pPr>
                      <a:r>
                        <a:rPr lang="en-US" sz="1100">
                          <a:effectLst/>
                        </a:rPr>
                        <a:t>Identify opportunities to collaborate with other sectors (e.g., shared utility easements with telecommunications).</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a:effectLst/>
                        </a:rPr>
                        <a:t>GVEA</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a:effectLst/>
                        </a:rPr>
                        <a:t>IGU, broadband providers, permitting departments of state and federal agencies, Denali Commission, Golden Heart Utilities, FCAC</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a:effectLst/>
                        </a:rPr>
                        <a:t>Varies</a:t>
                      </a:r>
                      <a:endParaRPr lang="en-US" sz="12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tc>
                  <a:txBody>
                    <a:bodyPr/>
                    <a:lstStyle/>
                    <a:p>
                      <a:pPr marL="0" marR="0">
                        <a:lnSpc>
                          <a:spcPct val="115000"/>
                        </a:lnSpc>
                        <a:spcBef>
                          <a:spcPts val="0"/>
                        </a:spcBef>
                        <a:spcAft>
                          <a:spcPts val="0"/>
                        </a:spcAft>
                      </a:pPr>
                      <a:r>
                        <a:rPr lang="en-US" sz="1100" dirty="0">
                          <a:effectLst/>
                        </a:rPr>
                        <a:t>Ongoing</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0131" marR="60131" marT="0" marB="0"/>
                </a:tc>
                <a:extLst>
                  <a:ext uri="{0D108BD9-81ED-4DB2-BD59-A6C34878D82A}">
                    <a16:rowId xmlns:a16="http://schemas.microsoft.com/office/drawing/2014/main" val="1597196899"/>
                  </a:ext>
                </a:extLst>
              </a:tr>
            </a:tbl>
          </a:graphicData>
        </a:graphic>
      </p:graphicFrame>
      <p:sp>
        <p:nvSpPr>
          <p:cNvPr id="7" name="Rectangle 2">
            <a:extLst>
              <a:ext uri="{FF2B5EF4-FFF2-40B4-BE49-F238E27FC236}">
                <a16:creationId xmlns:a16="http://schemas.microsoft.com/office/drawing/2014/main" id="{32744094-CB53-3220-4AA3-513633E333FA}"/>
              </a:ext>
            </a:extLst>
          </p:cNvPr>
          <p:cNvSpPr>
            <a:spLocks noChangeArrowheads="1"/>
          </p:cNvSpPr>
          <p:nvPr/>
        </p:nvSpPr>
        <p:spPr bwMode="auto">
          <a:xfrm>
            <a:off x="284798" y="1630005"/>
            <a:ext cx="8194183" cy="11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8566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2"/>
                </a:solidFill>
                <a:effectLst/>
                <a:latin typeface="Source Sans Pro" panose="020B0503030403020204" pitchFamily="34" charset="0"/>
                <a:ea typeface="Times New Roman" panose="02020603050405020304" pitchFamily="18" charset="0"/>
                <a:cs typeface="Times New Roman" panose="02020603050405020304" pitchFamily="18" charset="0"/>
              </a:rPr>
              <a:t>Strategy #4: Develop a Resilient Power Grid – Collaborate with other Railbelt utilities to achieve a resilient, efficient power grid that can better integrate future renewable energy sources for power generation.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2"/>
              </a:solidFill>
              <a:effectLst/>
              <a:latin typeface="Arial" panose="020B0604020202020204" pitchFamily="34" charset="0"/>
            </a:endParaRPr>
          </a:p>
        </p:txBody>
      </p:sp>
    </p:spTree>
    <p:extLst>
      <p:ext uri="{BB962C8B-B14F-4D97-AF65-F5344CB8AC3E}">
        <p14:creationId xmlns:p14="http://schemas.microsoft.com/office/powerpoint/2010/main" val="123066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8646FC-F673-D9D5-866A-ACA0D990F842}"/>
              </a:ext>
            </a:extLst>
          </p:cNvPr>
          <p:cNvSpPr>
            <a:spLocks noGrp="1"/>
          </p:cNvSpPr>
          <p:nvPr>
            <p:ph type="title"/>
          </p:nvPr>
        </p:nvSpPr>
        <p:spPr>
          <a:xfrm>
            <a:off x="0" y="92732"/>
            <a:ext cx="9144000" cy="1213508"/>
          </a:xfrm>
        </p:spPr>
        <p:txBody>
          <a:bodyPr/>
          <a:lstStyle/>
          <a:p>
            <a:r>
              <a:rPr lang="en-US" dirty="0"/>
              <a:t>Saint Paul Dashboard Example</a:t>
            </a:r>
          </a:p>
        </p:txBody>
      </p:sp>
      <p:graphicFrame>
        <p:nvGraphicFramePr>
          <p:cNvPr id="6" name="Content Placeholder 5">
            <a:extLst>
              <a:ext uri="{FF2B5EF4-FFF2-40B4-BE49-F238E27FC236}">
                <a16:creationId xmlns:a16="http://schemas.microsoft.com/office/drawing/2014/main" id="{FD59033E-8E8C-E769-5A75-EAA4481F5700}"/>
              </a:ext>
            </a:extLst>
          </p:cNvPr>
          <p:cNvGraphicFramePr>
            <a:graphicFrameLocks noGrp="1"/>
          </p:cNvGraphicFramePr>
          <p:nvPr>
            <p:ph idx="1"/>
          </p:nvPr>
        </p:nvGraphicFramePr>
        <p:xfrm>
          <a:off x="337620" y="1461227"/>
          <a:ext cx="8306492" cy="5023383"/>
        </p:xfrm>
        <a:graphic>
          <a:graphicData uri="http://schemas.openxmlformats.org/drawingml/2006/table">
            <a:tbl>
              <a:tblPr firstRow="1" firstCol="1"/>
              <a:tblGrid>
                <a:gridCol w="460350">
                  <a:extLst>
                    <a:ext uri="{9D8B030D-6E8A-4147-A177-3AD203B41FA5}">
                      <a16:colId xmlns:a16="http://schemas.microsoft.com/office/drawing/2014/main" val="263975400"/>
                    </a:ext>
                  </a:extLst>
                </a:gridCol>
                <a:gridCol w="5491546">
                  <a:extLst>
                    <a:ext uri="{9D8B030D-6E8A-4147-A177-3AD203B41FA5}">
                      <a16:colId xmlns:a16="http://schemas.microsoft.com/office/drawing/2014/main" val="904526407"/>
                    </a:ext>
                  </a:extLst>
                </a:gridCol>
                <a:gridCol w="1177298">
                  <a:extLst>
                    <a:ext uri="{9D8B030D-6E8A-4147-A177-3AD203B41FA5}">
                      <a16:colId xmlns:a16="http://schemas.microsoft.com/office/drawing/2014/main" val="147546181"/>
                    </a:ext>
                  </a:extLst>
                </a:gridCol>
                <a:gridCol w="1177298">
                  <a:extLst>
                    <a:ext uri="{9D8B030D-6E8A-4147-A177-3AD203B41FA5}">
                      <a16:colId xmlns:a16="http://schemas.microsoft.com/office/drawing/2014/main" val="1361841666"/>
                    </a:ext>
                  </a:extLst>
                </a:gridCol>
              </a:tblGrid>
              <a:tr h="553279">
                <a:tc gridSpan="2">
                  <a:txBody>
                    <a:bodyPr/>
                    <a:lstStyle/>
                    <a:p>
                      <a:pPr marL="0" marR="0" algn="ctr">
                        <a:lnSpc>
                          <a:spcPct val="115000"/>
                        </a:lnSpc>
                        <a:spcBef>
                          <a:spcPts val="0"/>
                        </a:spcBef>
                        <a:spcAft>
                          <a:spcPts val="0"/>
                        </a:spcAft>
                      </a:pPr>
                      <a:r>
                        <a:rPr lang="en-US" sz="1800" b="1" dirty="0">
                          <a:solidFill>
                            <a:srgbClr val="FFFFFF"/>
                          </a:solidFill>
                          <a:effectLst/>
                          <a:latin typeface="Open Sans" panose="020B0606030504020204" pitchFamily="34" charset="0"/>
                          <a:ea typeface="Garamond" panose="02020404030301010803" pitchFamily="18" charset="0"/>
                          <a:cs typeface="Times New Roman" panose="02020603050405020304" pitchFamily="18" charset="0"/>
                        </a:rPr>
                        <a:t>Indicator</a:t>
                      </a:r>
                      <a:endParaRPr lang="en-US" sz="18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007A8A"/>
                    </a:solidFill>
                  </a:tcPr>
                </a:tc>
                <a:tc hMerge="1">
                  <a:txBody>
                    <a:bodyPr/>
                    <a:lstStyle/>
                    <a:p>
                      <a:pPr marL="0" marR="0" algn="ctr">
                        <a:lnSpc>
                          <a:spcPct val="115000"/>
                        </a:lnSpc>
                        <a:spcBef>
                          <a:spcPts val="0"/>
                        </a:spcBef>
                        <a:spcAft>
                          <a:spcPts val="0"/>
                        </a:spcAft>
                      </a:pPr>
                      <a:endParaRPr lang="en-US" sz="18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007A8A"/>
                    </a:solidFill>
                  </a:tcPr>
                </a:tc>
                <a:tc>
                  <a:txBody>
                    <a:bodyPr/>
                    <a:lstStyle/>
                    <a:p>
                      <a:pPr marL="0" marR="0" algn="ctr">
                        <a:lnSpc>
                          <a:spcPct val="115000"/>
                        </a:lnSpc>
                        <a:spcBef>
                          <a:spcPts val="0"/>
                        </a:spcBef>
                        <a:spcAft>
                          <a:spcPts val="600"/>
                        </a:spcAft>
                      </a:pPr>
                      <a:r>
                        <a:rPr lang="en-US" sz="1800" b="1">
                          <a:solidFill>
                            <a:srgbClr val="FFFFFF"/>
                          </a:solidFill>
                          <a:effectLst/>
                          <a:latin typeface="Open Sans" panose="020B0606030504020204" pitchFamily="34" charset="0"/>
                          <a:ea typeface="Garamond" panose="02020404030301010803" pitchFamily="18" charset="0"/>
                          <a:cs typeface="Times New Roman" panose="02020603050405020304" pitchFamily="18" charset="0"/>
                        </a:rPr>
                        <a:t>2020 Current</a:t>
                      </a:r>
                      <a:endParaRPr lang="en-US" sz="18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007A8A"/>
                    </a:solidFill>
                  </a:tcPr>
                </a:tc>
                <a:tc>
                  <a:txBody>
                    <a:bodyPr/>
                    <a:lstStyle/>
                    <a:p>
                      <a:pPr marL="0" marR="0" algn="ctr">
                        <a:lnSpc>
                          <a:spcPct val="115000"/>
                        </a:lnSpc>
                        <a:spcBef>
                          <a:spcPts val="0"/>
                        </a:spcBef>
                        <a:spcAft>
                          <a:spcPts val="600"/>
                        </a:spcAft>
                      </a:pPr>
                      <a:r>
                        <a:rPr lang="en-US" sz="1800" b="1">
                          <a:solidFill>
                            <a:srgbClr val="FFFFFF"/>
                          </a:solidFill>
                          <a:effectLst/>
                          <a:latin typeface="Open Sans" panose="020B0606030504020204" pitchFamily="34" charset="0"/>
                          <a:ea typeface="Garamond" panose="02020404030301010803" pitchFamily="18" charset="0"/>
                          <a:cs typeface="Times New Roman" panose="02020603050405020304" pitchFamily="18" charset="0"/>
                        </a:rPr>
                        <a:t>2023 Target</a:t>
                      </a:r>
                      <a:endParaRPr lang="en-US" sz="18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007A8A"/>
                    </a:solidFill>
                  </a:tcPr>
                </a:tc>
                <a:extLst>
                  <a:ext uri="{0D108BD9-81ED-4DB2-BD59-A6C34878D82A}">
                    <a16:rowId xmlns:a16="http://schemas.microsoft.com/office/drawing/2014/main" val="3585151411"/>
                  </a:ext>
                </a:extLst>
              </a:tr>
              <a:tr h="367295">
                <a:tc gridSpan="4">
                  <a:txBody>
                    <a:bodyPr/>
                    <a:lstStyle/>
                    <a:p>
                      <a:pPr marL="0" marR="0">
                        <a:lnSpc>
                          <a:spcPct val="115000"/>
                        </a:lnSpc>
                        <a:spcBef>
                          <a:spcPts val="0"/>
                        </a:spcBef>
                        <a:spcAft>
                          <a:spcPts val="600"/>
                        </a:spcAft>
                      </a:pPr>
                      <a:r>
                        <a:rPr lang="en-US" sz="1400" b="1" dirty="0">
                          <a:solidFill>
                            <a:srgbClr val="000000"/>
                          </a:solidFill>
                          <a:effectLst/>
                          <a:latin typeface="Open Sans" panose="020B0606030504020204" pitchFamily="34" charset="0"/>
                          <a:ea typeface="Garamond" panose="02020404030301010803" pitchFamily="18" charset="0"/>
                          <a:cs typeface="Times New Roman" panose="02020603050405020304" pitchFamily="18" charset="0"/>
                        </a:rPr>
                        <a:t>People</a:t>
                      </a:r>
                      <a:endParaRPr lang="en-US" sz="18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3E0"/>
                    </a:solidFill>
                  </a:tcPr>
                </a:tc>
                <a:tc hMerge="1">
                  <a:txBody>
                    <a:bodyPr/>
                    <a:lstStyle/>
                    <a:p>
                      <a:endParaRPr lang="en-US"/>
                    </a:p>
                  </a:txBody>
                  <a:tcPr>
                    <a:lnL w="12700" cap="flat" cmpd="sng" algn="ctr">
                      <a:solidFill>
                        <a:srgbClr val="BFBFBF"/>
                      </a:solidFill>
                      <a:prstDash val="solid"/>
                      <a:round/>
                      <a:headEnd type="none" w="med" len="med"/>
                      <a:tailEnd type="none" w="med" len="med"/>
                    </a:lnL>
                    <a:lnT w="19050" cap="flat" cmpd="sng" algn="ctr">
                      <a:solidFill>
                        <a:srgbClr val="666666"/>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1182904"/>
                  </a:ext>
                </a:extLst>
              </a:tr>
              <a:tr h="344304">
                <a:tc>
                  <a:txBody>
                    <a:bodyPr/>
                    <a:lstStyle/>
                    <a:p>
                      <a:pPr marL="0" marR="0" algn="ctr">
                        <a:lnSpc>
                          <a:spcPct val="115000"/>
                        </a:lnSpc>
                        <a:spcBef>
                          <a:spcPts val="0"/>
                        </a:spcBef>
                        <a:spcAft>
                          <a:spcPts val="0"/>
                        </a:spcAft>
                      </a:pPr>
                      <a:r>
                        <a:rPr lang="en-US" sz="2400" b="1">
                          <a:solidFill>
                            <a:srgbClr val="AF7F66"/>
                          </a:solidFill>
                          <a:effectLst/>
                          <a:latin typeface="Arial" panose="020B0604020202020204" pitchFamily="34" charset="0"/>
                          <a:ea typeface="Garamond" panose="02020404030301010803" pitchFamily="18" charset="0"/>
                          <a:cs typeface="Times New Roman" panose="02020603050405020304" pitchFamily="18" charset="0"/>
                        </a:rPr>
                        <a:t>▼</a:t>
                      </a:r>
                      <a:endParaRPr lang="en-US" sz="18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Open Sans" panose="020B0606030504020204" pitchFamily="34" charset="0"/>
                          <a:ea typeface="Garamond" panose="02020404030301010803" pitchFamily="18" charset="0"/>
                          <a:cs typeface="Times New Roman" panose="02020603050405020304" pitchFamily="18" charset="0"/>
                        </a:rPr>
                        <a:t>Annual employee turnover rate</a:t>
                      </a:r>
                      <a:endParaRPr lang="en-US" sz="18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Open Sans" panose="020B0606030504020204" pitchFamily="34" charset="0"/>
                          <a:ea typeface="Garamond" panose="02020404030301010803" pitchFamily="18" charset="0"/>
                          <a:cs typeface="Times New Roman" panose="02020603050405020304" pitchFamily="18" charset="0"/>
                        </a:rPr>
                        <a:t>30.5%</a:t>
                      </a:r>
                      <a:endParaRPr lang="en-US" sz="14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Open Sans" panose="020B0606030504020204" pitchFamily="34" charset="0"/>
                          <a:ea typeface="Garamond" panose="02020404030301010803" pitchFamily="18" charset="0"/>
                          <a:cs typeface="Times New Roman" panose="02020603050405020304" pitchFamily="18" charset="0"/>
                        </a:rPr>
                        <a:t>10.0%</a:t>
                      </a:r>
                      <a:endParaRPr lang="en-US" sz="14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09630395"/>
                  </a:ext>
                </a:extLst>
              </a:tr>
              <a:tr h="502906">
                <a:tc>
                  <a:txBody>
                    <a:bodyPr/>
                    <a:lstStyle/>
                    <a:p>
                      <a:pPr marL="0" marR="0" algn="ctr">
                        <a:lnSpc>
                          <a:spcPct val="115000"/>
                        </a:lnSpc>
                        <a:spcBef>
                          <a:spcPts val="0"/>
                        </a:spcBef>
                        <a:spcAft>
                          <a:spcPts val="0"/>
                        </a:spcAft>
                      </a:pPr>
                      <a:r>
                        <a:rPr lang="en-US" sz="2400" b="1">
                          <a:solidFill>
                            <a:srgbClr val="53B129"/>
                          </a:solidFill>
                          <a:effectLst/>
                          <a:latin typeface="Arial" panose="020B0604020202020204" pitchFamily="34" charset="0"/>
                          <a:ea typeface="Garamond" panose="02020404030301010803" pitchFamily="18" charset="0"/>
                          <a:cs typeface="Times New Roman" panose="02020603050405020304" pitchFamily="18" charset="0"/>
                        </a:rPr>
                        <a:t>▲</a:t>
                      </a:r>
                      <a:endParaRPr lang="en-US" sz="18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Open Sans" panose="020B0606030504020204" pitchFamily="34" charset="0"/>
                          <a:ea typeface="Garamond" panose="02020404030301010803" pitchFamily="18" charset="0"/>
                          <a:cs typeface="Times New Roman" panose="02020603050405020304" pitchFamily="18" charset="0"/>
                        </a:rPr>
                        <a:t>Resident satisfaction based on % satisfied/very satisfied via community survey</a:t>
                      </a:r>
                      <a:endParaRPr lang="en-US" sz="18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defTabSz="685800" rtl="0" eaLnBrk="1" latinLnBrk="0" hangingPunct="1">
                        <a:lnSpc>
                          <a:spcPct val="115000"/>
                        </a:lnSpc>
                        <a:spcBef>
                          <a:spcPts val="0"/>
                        </a:spcBef>
                        <a:spcAft>
                          <a:spcPts val="0"/>
                        </a:spcAft>
                      </a:pPr>
                      <a:r>
                        <a:rPr lang="en-US" sz="1400" kern="1200" dirty="0">
                          <a:solidFill>
                            <a:schemeClr val="tx1"/>
                          </a:solidFill>
                          <a:effectLst/>
                          <a:latin typeface="Open Sans" panose="020B0606030504020204" pitchFamily="34" charset="0"/>
                          <a:ea typeface="Garamond" panose="02020404030301010803" pitchFamily="18" charset="0"/>
                          <a:cs typeface="Times New Roman" panose="02020603050405020304" pitchFamily="18" charset="0"/>
                        </a:rPr>
                        <a:t>84%</a:t>
                      </a: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Open Sans" panose="020B0606030504020204" pitchFamily="34" charset="0"/>
                          <a:ea typeface="Garamond" panose="02020404030301010803" pitchFamily="18" charset="0"/>
                          <a:cs typeface="Times New Roman" panose="02020603050405020304" pitchFamily="18" charset="0"/>
                        </a:rPr>
                        <a:t>85%</a:t>
                      </a:r>
                      <a:endParaRPr lang="en-US" sz="14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63709271"/>
                  </a:ext>
                </a:extLst>
              </a:tr>
              <a:tr h="502906">
                <a:tc>
                  <a:txBody>
                    <a:bodyPr/>
                    <a:lstStyle/>
                    <a:p>
                      <a:pPr marL="0" marR="0" algn="ctr">
                        <a:lnSpc>
                          <a:spcPct val="115000"/>
                        </a:lnSpc>
                        <a:spcBef>
                          <a:spcPts val="0"/>
                        </a:spcBef>
                        <a:spcAft>
                          <a:spcPts val="0"/>
                        </a:spcAft>
                      </a:pPr>
                      <a:r>
                        <a:rPr lang="en-US" sz="2400" b="1">
                          <a:solidFill>
                            <a:srgbClr val="53B129"/>
                          </a:solidFill>
                          <a:effectLst/>
                          <a:latin typeface="Arial" panose="020B0604020202020204" pitchFamily="34" charset="0"/>
                          <a:ea typeface="Garamond" panose="02020404030301010803" pitchFamily="18" charset="0"/>
                          <a:cs typeface="Times New Roman" panose="02020603050405020304" pitchFamily="18" charset="0"/>
                        </a:rPr>
                        <a:t>▲</a:t>
                      </a:r>
                      <a:endParaRPr lang="en-US" sz="18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Open Sans" panose="020B0606030504020204" pitchFamily="34" charset="0"/>
                          <a:ea typeface="Garamond" panose="02020404030301010803" pitchFamily="18" charset="0"/>
                          <a:cs typeface="Times New Roman" panose="02020603050405020304" pitchFamily="18" charset="0"/>
                        </a:rPr>
                        <a:t>Number of projects community/Island entities are collaborating on annually</a:t>
                      </a:r>
                      <a:endParaRPr lang="en-US" sz="18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Open Sans" panose="020B0606030504020204" pitchFamily="34" charset="0"/>
                          <a:ea typeface="Garamond" panose="02020404030301010803" pitchFamily="18" charset="0"/>
                          <a:cs typeface="Times New Roman" panose="02020603050405020304" pitchFamily="18" charset="0"/>
                        </a:rPr>
                        <a:t>3</a:t>
                      </a:r>
                      <a:endParaRPr lang="en-US" sz="14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Open Sans" panose="020B0606030504020204" pitchFamily="34" charset="0"/>
                          <a:ea typeface="Garamond" panose="02020404030301010803" pitchFamily="18" charset="0"/>
                          <a:cs typeface="Times New Roman" panose="02020603050405020304" pitchFamily="18" charset="0"/>
                        </a:rPr>
                        <a:t>6</a:t>
                      </a:r>
                      <a:endParaRPr lang="en-US" sz="14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18440945"/>
                  </a:ext>
                </a:extLst>
              </a:tr>
              <a:tr h="265425">
                <a:tc gridSpan="4">
                  <a:txBody>
                    <a:bodyPr/>
                    <a:lstStyle/>
                    <a:p>
                      <a:pPr marL="0" marR="0">
                        <a:lnSpc>
                          <a:spcPct val="115000"/>
                        </a:lnSpc>
                        <a:spcBef>
                          <a:spcPts val="0"/>
                        </a:spcBef>
                        <a:spcAft>
                          <a:spcPts val="0"/>
                        </a:spcAft>
                      </a:pPr>
                      <a:r>
                        <a:rPr lang="en-US" sz="1400" b="1">
                          <a:solidFill>
                            <a:srgbClr val="000000"/>
                          </a:solidFill>
                          <a:effectLst/>
                          <a:latin typeface="Open Sans" panose="020B0606030504020204" pitchFamily="34" charset="0"/>
                          <a:ea typeface="Garamond" panose="02020404030301010803" pitchFamily="18" charset="0"/>
                          <a:cs typeface="Times New Roman" panose="02020603050405020304" pitchFamily="18" charset="0"/>
                        </a:rPr>
                        <a:t>Infrastructure</a:t>
                      </a:r>
                      <a:endParaRPr lang="en-US" sz="14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3E0"/>
                    </a:solidFill>
                  </a:tcPr>
                </a:tc>
                <a:tc hMerge="1">
                  <a:txBody>
                    <a:bodyPr/>
                    <a:lstStyle/>
                    <a:p>
                      <a:endParaRPr lang="en-US"/>
                    </a:p>
                  </a:txBody>
                  <a:tcP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8035206"/>
                  </a:ext>
                </a:extLst>
              </a:tr>
              <a:tr h="344304">
                <a:tc>
                  <a:txBody>
                    <a:bodyPr/>
                    <a:lstStyle/>
                    <a:p>
                      <a:pPr marL="0" marR="0" algn="ctr">
                        <a:lnSpc>
                          <a:spcPct val="115000"/>
                        </a:lnSpc>
                        <a:spcBef>
                          <a:spcPts val="0"/>
                        </a:spcBef>
                        <a:spcAft>
                          <a:spcPts val="0"/>
                        </a:spcAft>
                      </a:pPr>
                      <a:r>
                        <a:rPr lang="en-US" sz="2400" b="1">
                          <a:solidFill>
                            <a:srgbClr val="3FAE2A"/>
                          </a:solidFill>
                          <a:effectLst/>
                          <a:latin typeface="Arial" panose="020B0604020202020204" pitchFamily="34" charset="0"/>
                          <a:ea typeface="Garamond" panose="02020404030301010803" pitchFamily="18" charset="0"/>
                          <a:cs typeface="Times New Roman" panose="02020603050405020304" pitchFamily="18" charset="0"/>
                        </a:rPr>
                        <a:t>▲</a:t>
                      </a:r>
                      <a:endParaRPr lang="en-US" sz="18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Open Sans" panose="020B0606030504020204" pitchFamily="34" charset="0"/>
                          <a:ea typeface="Garamond" panose="02020404030301010803" pitchFamily="18" charset="0"/>
                          <a:cs typeface="Times New Roman" panose="02020603050405020304" pitchFamily="18" charset="0"/>
                        </a:rPr>
                        <a:t>Amount of funding received for CIP project implementation</a:t>
                      </a:r>
                      <a:endParaRPr lang="en-US" sz="18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Open Sans" panose="020B0606030504020204" pitchFamily="34" charset="0"/>
                          <a:ea typeface="Garamond" panose="02020404030301010803" pitchFamily="18" charset="0"/>
                          <a:cs typeface="Times New Roman" panose="02020603050405020304" pitchFamily="18" charset="0"/>
                        </a:rPr>
                        <a:t>$1,046,425</a:t>
                      </a:r>
                      <a:endParaRPr lang="en-US" sz="14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Open Sans" panose="020B0606030504020204" pitchFamily="34" charset="0"/>
                          <a:ea typeface="Garamond" panose="02020404030301010803" pitchFamily="18" charset="0"/>
                          <a:cs typeface="Times New Roman" panose="02020603050405020304" pitchFamily="18" charset="0"/>
                        </a:rPr>
                        <a:t>$3,500,000</a:t>
                      </a:r>
                      <a:endParaRPr lang="en-US" sz="14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9514969"/>
                  </a:ext>
                </a:extLst>
              </a:tr>
              <a:tr h="502906">
                <a:tc>
                  <a:txBody>
                    <a:bodyPr/>
                    <a:lstStyle/>
                    <a:p>
                      <a:pPr marL="0" marR="0" algn="ctr">
                        <a:lnSpc>
                          <a:spcPct val="115000"/>
                        </a:lnSpc>
                        <a:spcBef>
                          <a:spcPts val="0"/>
                        </a:spcBef>
                        <a:spcAft>
                          <a:spcPts val="0"/>
                        </a:spcAft>
                      </a:pPr>
                      <a:r>
                        <a:rPr lang="en-US" sz="2400" b="1">
                          <a:solidFill>
                            <a:srgbClr val="3FAE2A"/>
                          </a:solidFill>
                          <a:effectLst/>
                          <a:latin typeface="Arial" panose="020B0604020202020204" pitchFamily="34" charset="0"/>
                          <a:ea typeface="Garamond" panose="02020404030301010803" pitchFamily="18" charset="0"/>
                          <a:cs typeface="Times New Roman" panose="02020603050405020304" pitchFamily="18" charset="0"/>
                        </a:rPr>
                        <a:t>▲</a:t>
                      </a:r>
                      <a:endParaRPr lang="en-US" sz="18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Open Sans" panose="020B0606030504020204" pitchFamily="34" charset="0"/>
                          <a:ea typeface="Garamond" panose="02020404030301010803" pitchFamily="18" charset="0"/>
                          <a:cs typeface="Times New Roman" panose="02020603050405020304" pitchFamily="18" charset="0"/>
                        </a:rPr>
                        <a:t>Number of community facilities with a maintenance plan in place</a:t>
                      </a:r>
                      <a:endParaRPr lang="en-US" sz="18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Open Sans" panose="020B0606030504020204" pitchFamily="34" charset="0"/>
                          <a:ea typeface="Garamond" panose="02020404030301010803" pitchFamily="18" charset="0"/>
                          <a:cs typeface="Times New Roman" panose="02020603050405020304" pitchFamily="18" charset="0"/>
                        </a:rPr>
                        <a:t>0</a:t>
                      </a:r>
                      <a:endParaRPr lang="en-US" sz="14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Open Sans" panose="020B0606030504020204" pitchFamily="34" charset="0"/>
                          <a:ea typeface="Garamond" panose="02020404030301010803" pitchFamily="18" charset="0"/>
                          <a:cs typeface="Times New Roman" panose="02020603050405020304" pitchFamily="18" charset="0"/>
                        </a:rPr>
                        <a:t>3</a:t>
                      </a:r>
                      <a:endParaRPr lang="en-US" sz="14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13974523"/>
                  </a:ext>
                </a:extLst>
              </a:tr>
              <a:tr h="341221">
                <a:tc>
                  <a:txBody>
                    <a:bodyPr/>
                    <a:lstStyle/>
                    <a:p>
                      <a:pPr marL="0" marR="0" algn="ctr">
                        <a:lnSpc>
                          <a:spcPct val="115000"/>
                        </a:lnSpc>
                        <a:spcBef>
                          <a:spcPts val="0"/>
                        </a:spcBef>
                        <a:spcAft>
                          <a:spcPts val="0"/>
                        </a:spcAft>
                      </a:pPr>
                      <a:r>
                        <a:rPr lang="en-US" sz="2400" b="1">
                          <a:solidFill>
                            <a:srgbClr val="3FAE2A"/>
                          </a:solidFill>
                          <a:effectLst/>
                          <a:latin typeface="Wingdings" panose="05000000000000000000" pitchFamily="2" charset="2"/>
                          <a:ea typeface="Garamond" panose="02020404030301010803" pitchFamily="18" charset="0"/>
                          <a:cs typeface="Arial" panose="020B0604020202020204" pitchFamily="34" charset="0"/>
                        </a:rPr>
                        <a:t>ü</a:t>
                      </a:r>
                      <a:endParaRPr lang="en-US" sz="18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Open Sans" panose="020B0606030504020204" pitchFamily="34" charset="0"/>
                          <a:ea typeface="Garamond" panose="02020404030301010803" pitchFamily="18" charset="0"/>
                          <a:cs typeface="Times New Roman" panose="02020603050405020304" pitchFamily="18" charset="0"/>
                        </a:rPr>
                        <a:t> Number of CIP projects successfully funded and implemented</a:t>
                      </a:r>
                      <a:endParaRPr lang="en-US" sz="18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Open Sans" panose="020B0606030504020204" pitchFamily="34" charset="0"/>
                          <a:ea typeface="Garamond" panose="02020404030301010803" pitchFamily="18" charset="0"/>
                          <a:cs typeface="Times New Roman" panose="02020603050405020304" pitchFamily="18" charset="0"/>
                        </a:rPr>
                        <a:t>2</a:t>
                      </a:r>
                      <a:endParaRPr lang="en-US" sz="14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Open Sans" panose="020B0606030504020204" pitchFamily="34" charset="0"/>
                          <a:ea typeface="Garamond" panose="02020404030301010803" pitchFamily="18" charset="0"/>
                          <a:cs typeface="Times New Roman" panose="02020603050405020304" pitchFamily="18" charset="0"/>
                        </a:rPr>
                        <a:t>6</a:t>
                      </a:r>
                      <a:endParaRPr lang="en-US" sz="14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29414945"/>
                  </a:ext>
                </a:extLst>
              </a:tr>
              <a:tr h="265425">
                <a:tc gridSpan="4">
                  <a:txBody>
                    <a:bodyPr/>
                    <a:lstStyle/>
                    <a:p>
                      <a:pPr marL="0" marR="0">
                        <a:lnSpc>
                          <a:spcPct val="115000"/>
                        </a:lnSpc>
                        <a:spcBef>
                          <a:spcPts val="0"/>
                        </a:spcBef>
                        <a:spcAft>
                          <a:spcPts val="0"/>
                        </a:spcAft>
                      </a:pPr>
                      <a:r>
                        <a:rPr lang="en-US" sz="1400" b="1" dirty="0">
                          <a:solidFill>
                            <a:srgbClr val="000000"/>
                          </a:solidFill>
                          <a:effectLst/>
                          <a:latin typeface="Open Sans" panose="020B0606030504020204" pitchFamily="34" charset="0"/>
                          <a:ea typeface="Garamond" panose="02020404030301010803" pitchFamily="18" charset="0"/>
                          <a:cs typeface="Times New Roman" panose="02020603050405020304" pitchFamily="18" charset="0"/>
                        </a:rPr>
                        <a:t>Revenue</a:t>
                      </a:r>
                      <a:endParaRPr lang="en-US" sz="14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3E0"/>
                    </a:solidFill>
                  </a:tcPr>
                </a:tc>
                <a:tc hMerge="1">
                  <a:txBody>
                    <a:bodyPr/>
                    <a:lstStyle/>
                    <a:p>
                      <a:endParaRPr lang="en-US"/>
                    </a:p>
                  </a:txBody>
                  <a:tcP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9059120"/>
                  </a:ext>
                </a:extLst>
              </a:tr>
              <a:tr h="344304">
                <a:tc>
                  <a:txBody>
                    <a:bodyPr/>
                    <a:lstStyle/>
                    <a:p>
                      <a:pPr marL="0" marR="0" algn="ctr">
                        <a:lnSpc>
                          <a:spcPct val="115000"/>
                        </a:lnSpc>
                        <a:spcBef>
                          <a:spcPts val="0"/>
                        </a:spcBef>
                        <a:spcAft>
                          <a:spcPts val="0"/>
                        </a:spcAft>
                      </a:pPr>
                      <a:r>
                        <a:rPr lang="en-US" sz="2400" b="1">
                          <a:solidFill>
                            <a:srgbClr val="53B129"/>
                          </a:solidFill>
                          <a:effectLst/>
                          <a:latin typeface="Arial" panose="020B0604020202020204" pitchFamily="34" charset="0"/>
                          <a:ea typeface="Garamond" panose="02020404030301010803" pitchFamily="18" charset="0"/>
                          <a:cs typeface="Times New Roman" panose="02020603050405020304" pitchFamily="18" charset="0"/>
                        </a:rPr>
                        <a:t>▲</a:t>
                      </a:r>
                      <a:endParaRPr lang="en-US" sz="18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Open Sans" panose="020B0606030504020204" pitchFamily="34" charset="0"/>
                          <a:ea typeface="Garamond" panose="02020404030301010803" pitchFamily="18" charset="0"/>
                          <a:cs typeface="Times New Roman" panose="02020603050405020304" pitchFamily="18" charset="0"/>
                        </a:rPr>
                        <a:t>Annual municipal revenue</a:t>
                      </a:r>
                      <a:endParaRPr lang="en-US" sz="18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Open Sans" panose="020B0606030504020204" pitchFamily="34" charset="0"/>
                          <a:ea typeface="Garamond" panose="02020404030301010803" pitchFamily="18" charset="0"/>
                          <a:cs typeface="Times New Roman" panose="02020603050405020304" pitchFamily="18" charset="0"/>
                        </a:rPr>
                        <a:t>$8,640,730</a:t>
                      </a:r>
                      <a:endParaRPr lang="en-US" sz="14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Open Sans" panose="020B0606030504020204" pitchFamily="34" charset="0"/>
                          <a:ea typeface="Garamond" panose="02020404030301010803" pitchFamily="18" charset="0"/>
                          <a:cs typeface="Times New Roman" panose="02020603050405020304" pitchFamily="18" charset="0"/>
                        </a:rPr>
                        <a:t>$9,072,766</a:t>
                      </a:r>
                      <a:endParaRPr lang="en-US" sz="14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37825916"/>
                  </a:ext>
                </a:extLst>
              </a:tr>
              <a:tr h="344304">
                <a:tc>
                  <a:txBody>
                    <a:bodyPr/>
                    <a:lstStyle/>
                    <a:p>
                      <a:pPr marL="0" marR="0" algn="ctr">
                        <a:lnSpc>
                          <a:spcPct val="115000"/>
                        </a:lnSpc>
                        <a:spcBef>
                          <a:spcPts val="0"/>
                        </a:spcBef>
                        <a:spcAft>
                          <a:spcPts val="0"/>
                        </a:spcAft>
                      </a:pPr>
                      <a:r>
                        <a:rPr lang="en-US" sz="2400" b="1">
                          <a:solidFill>
                            <a:srgbClr val="AF7F66"/>
                          </a:solidFill>
                          <a:effectLst/>
                          <a:latin typeface="Arial" panose="020B0604020202020204" pitchFamily="34" charset="0"/>
                          <a:ea typeface="Garamond" panose="02020404030301010803" pitchFamily="18" charset="0"/>
                          <a:cs typeface="Times New Roman" panose="02020603050405020304" pitchFamily="18" charset="0"/>
                        </a:rPr>
                        <a:t>▼</a:t>
                      </a:r>
                      <a:endParaRPr lang="en-US" sz="18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Open Sans" panose="020B0606030504020204" pitchFamily="34" charset="0"/>
                          <a:ea typeface="Garamond" panose="02020404030301010803" pitchFamily="18" charset="0"/>
                          <a:cs typeface="Times New Roman" panose="02020603050405020304" pitchFamily="18" charset="0"/>
                        </a:rPr>
                        <a:t>Annual utility maintenance costs, adjusted for inflation</a:t>
                      </a:r>
                      <a:endParaRPr lang="en-US" sz="18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Open Sans" panose="020B0606030504020204" pitchFamily="34" charset="0"/>
                          <a:ea typeface="Garamond" panose="02020404030301010803" pitchFamily="18" charset="0"/>
                          <a:cs typeface="Times New Roman" panose="02020603050405020304" pitchFamily="18" charset="0"/>
                        </a:rPr>
                        <a:t>$</a:t>
                      </a:r>
                      <a:endParaRPr lang="en-US" sz="140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Open Sans" panose="020B0606030504020204" pitchFamily="34" charset="0"/>
                          <a:ea typeface="Garamond" panose="02020404030301010803" pitchFamily="18" charset="0"/>
                          <a:cs typeface="Times New Roman" panose="02020603050405020304" pitchFamily="18" charset="0"/>
                        </a:rPr>
                        <a:t>$</a:t>
                      </a:r>
                      <a:endParaRPr lang="en-US" sz="1400" dirty="0">
                        <a:effectLst/>
                        <a:latin typeface="Garamond" panose="02020404030301010803" pitchFamily="18" charset="0"/>
                        <a:ea typeface="Garamond" panose="02020404030301010803" pitchFamily="18" charset="0"/>
                        <a:cs typeface="Times New Roman" panose="02020603050405020304" pitchFamily="18" charset="0"/>
                      </a:endParaRPr>
                    </a:p>
                  </a:txBody>
                  <a:tcPr marL="18415" marR="184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54430010"/>
                  </a:ext>
                </a:extLst>
              </a:tr>
            </a:tbl>
          </a:graphicData>
        </a:graphic>
      </p:graphicFrame>
    </p:spTree>
    <p:extLst>
      <p:ext uri="{BB962C8B-B14F-4D97-AF65-F5344CB8AC3E}">
        <p14:creationId xmlns:p14="http://schemas.microsoft.com/office/powerpoint/2010/main" val="361325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BF14-12C6-412F-A472-C19117196F7C}"/>
              </a:ext>
            </a:extLst>
          </p:cNvPr>
          <p:cNvSpPr>
            <a:spLocks noGrp="1"/>
          </p:cNvSpPr>
          <p:nvPr>
            <p:ph type="title"/>
          </p:nvPr>
        </p:nvSpPr>
        <p:spPr>
          <a:xfrm>
            <a:off x="0" y="365126"/>
            <a:ext cx="9144000" cy="775416"/>
          </a:xfrm>
        </p:spPr>
        <p:txBody>
          <a:bodyPr>
            <a:normAutofit/>
          </a:bodyPr>
          <a:lstStyle/>
          <a:p>
            <a:r>
              <a:rPr lang="en-US" dirty="0"/>
              <a:t>Top 10 Tips for a Successful Meeting</a:t>
            </a:r>
          </a:p>
        </p:txBody>
      </p:sp>
      <p:graphicFrame>
        <p:nvGraphicFramePr>
          <p:cNvPr id="6" name="Content Placeholder 5">
            <a:extLst>
              <a:ext uri="{FF2B5EF4-FFF2-40B4-BE49-F238E27FC236}">
                <a16:creationId xmlns:a16="http://schemas.microsoft.com/office/drawing/2014/main" id="{77532953-ACD8-4EDB-A4F2-6062ECC1E5D3}"/>
              </a:ext>
            </a:extLst>
          </p:cNvPr>
          <p:cNvGraphicFramePr>
            <a:graphicFrameLocks noGrp="1"/>
          </p:cNvGraphicFramePr>
          <p:nvPr>
            <p:ph idx="1"/>
            <p:extLst>
              <p:ext uri="{D42A27DB-BD31-4B8C-83A1-F6EECF244321}">
                <p14:modId xmlns:p14="http://schemas.microsoft.com/office/powerpoint/2010/main" val="213485762"/>
              </p:ext>
            </p:extLst>
          </p:nvPr>
        </p:nvGraphicFramePr>
        <p:xfrm>
          <a:off x="457200" y="1250830"/>
          <a:ext cx="8229600" cy="5270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7671B0F-CB7E-488C-A007-C2C75D061F66}"/>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33</a:t>
            </a:fld>
            <a:endParaRPr lang="en-US" dirty="0"/>
          </a:p>
        </p:txBody>
      </p:sp>
    </p:spTree>
    <p:extLst>
      <p:ext uri="{BB962C8B-B14F-4D97-AF65-F5344CB8AC3E}">
        <p14:creationId xmlns:p14="http://schemas.microsoft.com/office/powerpoint/2010/main" val="1326572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BF14-12C6-412F-A472-C19117196F7C}"/>
              </a:ext>
            </a:extLst>
          </p:cNvPr>
          <p:cNvSpPr>
            <a:spLocks noGrp="1"/>
          </p:cNvSpPr>
          <p:nvPr>
            <p:ph type="title"/>
          </p:nvPr>
        </p:nvSpPr>
        <p:spPr>
          <a:xfrm>
            <a:off x="0" y="365126"/>
            <a:ext cx="9144000" cy="775416"/>
          </a:xfrm>
        </p:spPr>
        <p:txBody>
          <a:bodyPr>
            <a:normAutofit/>
          </a:bodyPr>
          <a:lstStyle/>
          <a:p>
            <a:r>
              <a:rPr lang="en-US" dirty="0"/>
              <a:t>Top 10 Tips for a Successful Meeting</a:t>
            </a:r>
          </a:p>
        </p:txBody>
      </p:sp>
      <p:graphicFrame>
        <p:nvGraphicFramePr>
          <p:cNvPr id="6" name="Content Placeholder 5">
            <a:extLst>
              <a:ext uri="{FF2B5EF4-FFF2-40B4-BE49-F238E27FC236}">
                <a16:creationId xmlns:a16="http://schemas.microsoft.com/office/drawing/2014/main" id="{77532953-ACD8-4EDB-A4F2-6062ECC1E5D3}"/>
              </a:ext>
            </a:extLst>
          </p:cNvPr>
          <p:cNvGraphicFramePr>
            <a:graphicFrameLocks noGrp="1"/>
          </p:cNvGraphicFramePr>
          <p:nvPr>
            <p:ph idx="1"/>
            <p:extLst>
              <p:ext uri="{D42A27DB-BD31-4B8C-83A1-F6EECF244321}">
                <p14:modId xmlns:p14="http://schemas.microsoft.com/office/powerpoint/2010/main" val="4270664165"/>
              </p:ext>
            </p:extLst>
          </p:nvPr>
        </p:nvGraphicFramePr>
        <p:xfrm>
          <a:off x="457200" y="1250830"/>
          <a:ext cx="8229600" cy="5270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BBA2C0C-3EE2-4CA2-B995-B8047C27D1B1}"/>
              </a:ext>
            </a:extLst>
          </p:cNvPr>
          <p:cNvSpPr>
            <a:spLocks noGrp="1"/>
          </p:cNvSpPr>
          <p:nvPr>
            <p:ph type="sldNum" sz="quarter" idx="12"/>
          </p:nvPr>
        </p:nvSpPr>
        <p:spPr>
          <a:xfrm>
            <a:off x="6958282"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CB203E-E482-4C9C-8127-A1EFF4B132E9}" type="slidenum">
              <a:rPr lang="en-US" smtClean="0"/>
              <a:pPr/>
              <a:t>34</a:t>
            </a:fld>
            <a:endParaRPr lang="en-US"/>
          </a:p>
        </p:txBody>
      </p:sp>
    </p:spTree>
    <p:extLst>
      <p:ext uri="{BB962C8B-B14F-4D97-AF65-F5344CB8AC3E}">
        <p14:creationId xmlns:p14="http://schemas.microsoft.com/office/powerpoint/2010/main" val="2718958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F6AC-B186-4228-A82E-9D6B5FD35887}"/>
              </a:ext>
            </a:extLst>
          </p:cNvPr>
          <p:cNvSpPr>
            <a:spLocks noGrp="1"/>
          </p:cNvSpPr>
          <p:nvPr>
            <p:ph type="title"/>
          </p:nvPr>
        </p:nvSpPr>
        <p:spPr/>
        <p:txBody>
          <a:bodyPr/>
          <a:lstStyle/>
          <a:p>
            <a:r>
              <a:rPr lang="en-US" dirty="0"/>
              <a:t>Needs Assessments </a:t>
            </a:r>
            <a:br>
              <a:rPr lang="en-US" dirty="0"/>
            </a:br>
            <a:r>
              <a:rPr lang="en-US" dirty="0"/>
              <a:t>and Feasibility Studies </a:t>
            </a:r>
          </a:p>
        </p:txBody>
      </p:sp>
      <p:sp>
        <p:nvSpPr>
          <p:cNvPr id="3" name="Text Placeholder 2">
            <a:extLst>
              <a:ext uri="{FF2B5EF4-FFF2-40B4-BE49-F238E27FC236}">
                <a16:creationId xmlns:a16="http://schemas.microsoft.com/office/drawing/2014/main" id="{8C4BA29F-5754-4087-8218-96FB85F1F39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7648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638921-D908-4D41-30F4-781E43BF22B8}"/>
              </a:ext>
            </a:extLst>
          </p:cNvPr>
          <p:cNvSpPr>
            <a:spLocks noGrp="1"/>
          </p:cNvSpPr>
          <p:nvPr>
            <p:ph type="title"/>
          </p:nvPr>
        </p:nvSpPr>
        <p:spPr>
          <a:xfrm>
            <a:off x="470851" y="274640"/>
            <a:ext cx="6309328" cy="686582"/>
          </a:xfrm>
        </p:spPr>
        <p:txBody>
          <a:bodyPr>
            <a:normAutofit/>
          </a:bodyPr>
          <a:lstStyle/>
          <a:p>
            <a:r>
              <a:rPr lang="en-US" sz="2800" dirty="0"/>
              <a:t>Needs Assessment &amp; Feasibility Studies</a:t>
            </a:r>
          </a:p>
        </p:txBody>
      </p:sp>
      <p:sp>
        <p:nvSpPr>
          <p:cNvPr id="5" name="Content Placeholder 4">
            <a:extLst>
              <a:ext uri="{FF2B5EF4-FFF2-40B4-BE49-F238E27FC236}">
                <a16:creationId xmlns:a16="http://schemas.microsoft.com/office/drawing/2014/main" id="{1EAE00F2-4A2D-1A4A-335E-75D7E76B194A}"/>
              </a:ext>
            </a:extLst>
          </p:cNvPr>
          <p:cNvSpPr>
            <a:spLocks noGrp="1"/>
          </p:cNvSpPr>
          <p:nvPr>
            <p:ph sz="quarter" idx="11"/>
          </p:nvPr>
        </p:nvSpPr>
        <p:spPr/>
        <p:txBody>
          <a:bodyPr/>
          <a:lstStyle/>
          <a:p>
            <a:pPr marL="457200" indent="-457200">
              <a:buFont typeface="Arial" panose="020B0604020202020204" pitchFamily="34" charset="0"/>
              <a:buChar char="•"/>
            </a:pPr>
            <a:r>
              <a:rPr lang="en-US" dirty="0"/>
              <a:t>Be clear about the size of the project or program</a:t>
            </a:r>
          </a:p>
          <a:p>
            <a:pPr marL="457200" indent="-457200">
              <a:buFont typeface="Arial" panose="020B0604020202020204" pitchFamily="34" charset="0"/>
              <a:buChar char="•"/>
            </a:pPr>
            <a:r>
              <a:rPr lang="en-US" dirty="0"/>
              <a:t>Test the financial sustainability</a:t>
            </a:r>
          </a:p>
          <a:p>
            <a:pPr marL="457200" indent="-457200">
              <a:buFont typeface="Arial" panose="020B0604020202020204" pitchFamily="34" charset="0"/>
              <a:buChar char="•"/>
            </a:pPr>
            <a:r>
              <a:rPr lang="en-US" dirty="0"/>
              <a:t>Identify specific funding plan</a:t>
            </a:r>
          </a:p>
          <a:p>
            <a:pPr marL="457200" indent="-457200">
              <a:buFont typeface="Arial" panose="020B0604020202020204" pitchFamily="34" charset="0"/>
              <a:buChar char="•"/>
            </a:pPr>
            <a:r>
              <a:rPr lang="en-US" dirty="0"/>
              <a:t>Show funders you’ve done your homework</a:t>
            </a:r>
          </a:p>
          <a:p>
            <a:endParaRPr lang="en-US" dirty="0"/>
          </a:p>
        </p:txBody>
      </p:sp>
      <p:sp>
        <p:nvSpPr>
          <p:cNvPr id="6" name="TextBox 5">
            <a:extLst>
              <a:ext uri="{FF2B5EF4-FFF2-40B4-BE49-F238E27FC236}">
                <a16:creationId xmlns:a16="http://schemas.microsoft.com/office/drawing/2014/main" id="{6094FC50-044B-6412-5D48-AE30E9F11359}"/>
              </a:ext>
            </a:extLst>
          </p:cNvPr>
          <p:cNvSpPr txBox="1"/>
          <p:nvPr/>
        </p:nvSpPr>
        <p:spPr>
          <a:xfrm>
            <a:off x="311283" y="4495464"/>
            <a:ext cx="2324911" cy="646331"/>
          </a:xfrm>
          <a:prstGeom prst="rect">
            <a:avLst/>
          </a:prstGeom>
          <a:solidFill>
            <a:schemeClr val="accent4">
              <a:lumMod val="20000"/>
              <a:lumOff val="80000"/>
            </a:schemeClr>
          </a:solidFill>
        </p:spPr>
        <p:txBody>
          <a:bodyPr wrap="square" rtlCol="0">
            <a:spAutoFit/>
          </a:bodyPr>
          <a:lstStyle/>
          <a:p>
            <a:pPr algn="ctr"/>
            <a:r>
              <a:rPr lang="en-US" dirty="0"/>
              <a:t>Housing Needs Assessment</a:t>
            </a:r>
          </a:p>
        </p:txBody>
      </p:sp>
      <p:sp>
        <p:nvSpPr>
          <p:cNvPr id="7" name="TextBox 6">
            <a:extLst>
              <a:ext uri="{FF2B5EF4-FFF2-40B4-BE49-F238E27FC236}">
                <a16:creationId xmlns:a16="http://schemas.microsoft.com/office/drawing/2014/main" id="{D2B8578F-A387-F634-5AC0-DACE587FF08D}"/>
              </a:ext>
            </a:extLst>
          </p:cNvPr>
          <p:cNvSpPr txBox="1"/>
          <p:nvPr/>
        </p:nvSpPr>
        <p:spPr>
          <a:xfrm>
            <a:off x="2191965" y="5366459"/>
            <a:ext cx="1948775" cy="646331"/>
          </a:xfrm>
          <a:prstGeom prst="rect">
            <a:avLst/>
          </a:prstGeom>
          <a:solidFill>
            <a:schemeClr val="accent4">
              <a:lumMod val="20000"/>
              <a:lumOff val="80000"/>
            </a:schemeClr>
          </a:solidFill>
        </p:spPr>
        <p:txBody>
          <a:bodyPr wrap="square" rtlCol="0">
            <a:spAutoFit/>
          </a:bodyPr>
          <a:lstStyle/>
          <a:p>
            <a:pPr algn="ctr"/>
            <a:r>
              <a:rPr lang="en-US" dirty="0"/>
              <a:t>New Facility Business Plan</a:t>
            </a:r>
          </a:p>
        </p:txBody>
      </p:sp>
      <p:sp>
        <p:nvSpPr>
          <p:cNvPr id="8" name="TextBox 7">
            <a:extLst>
              <a:ext uri="{FF2B5EF4-FFF2-40B4-BE49-F238E27FC236}">
                <a16:creationId xmlns:a16="http://schemas.microsoft.com/office/drawing/2014/main" id="{D35A854B-8293-169E-DBB2-A198C69574CF}"/>
              </a:ext>
            </a:extLst>
          </p:cNvPr>
          <p:cNvSpPr txBox="1"/>
          <p:nvPr/>
        </p:nvSpPr>
        <p:spPr>
          <a:xfrm>
            <a:off x="3432665" y="4390433"/>
            <a:ext cx="1948775" cy="646331"/>
          </a:xfrm>
          <a:prstGeom prst="rect">
            <a:avLst/>
          </a:prstGeom>
          <a:solidFill>
            <a:schemeClr val="accent4">
              <a:lumMod val="20000"/>
              <a:lumOff val="80000"/>
            </a:schemeClr>
          </a:solidFill>
        </p:spPr>
        <p:txBody>
          <a:bodyPr wrap="square" rtlCol="0">
            <a:spAutoFit/>
          </a:bodyPr>
          <a:lstStyle/>
          <a:p>
            <a:pPr algn="ctr"/>
            <a:r>
              <a:rPr lang="en-US" dirty="0"/>
              <a:t>New Program Feasibility </a:t>
            </a:r>
          </a:p>
        </p:txBody>
      </p:sp>
    </p:spTree>
    <p:extLst>
      <p:ext uri="{BB962C8B-B14F-4D97-AF65-F5344CB8AC3E}">
        <p14:creationId xmlns:p14="http://schemas.microsoft.com/office/powerpoint/2010/main" val="1141517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BF956-B4E9-0D34-7091-E5B40BF5898E}"/>
              </a:ext>
            </a:extLst>
          </p:cNvPr>
          <p:cNvSpPr>
            <a:spLocks noGrp="1"/>
          </p:cNvSpPr>
          <p:nvPr>
            <p:ph type="title"/>
          </p:nvPr>
        </p:nvSpPr>
        <p:spPr/>
        <p:txBody>
          <a:bodyPr/>
          <a:lstStyle/>
          <a:p>
            <a:r>
              <a:rPr lang="en-US" dirty="0"/>
              <a:t>Feasibility Planning – An Iterative Path</a:t>
            </a:r>
          </a:p>
        </p:txBody>
      </p:sp>
      <p:sp>
        <p:nvSpPr>
          <p:cNvPr id="4" name="Footer Placeholder 3">
            <a:extLst>
              <a:ext uri="{FF2B5EF4-FFF2-40B4-BE49-F238E27FC236}">
                <a16:creationId xmlns:a16="http://schemas.microsoft.com/office/drawing/2014/main" id="{24D3A8C5-2038-9FE6-4B33-82DB070DCE8D}"/>
              </a:ext>
            </a:extLst>
          </p:cNvPr>
          <p:cNvSpPr>
            <a:spLocks noGrp="1"/>
          </p:cNvSpPr>
          <p:nvPr>
            <p:ph type="ftr" sz="quarter" idx="10"/>
          </p:nvPr>
        </p:nvSpPr>
        <p:spPr/>
        <p:txBody>
          <a:bodyPr/>
          <a:lstStyle/>
          <a:p>
            <a:r>
              <a:rPr lang="en-US"/>
              <a:t>Agnew::Beck     </a:t>
            </a:r>
            <a:endParaRPr lang="en-US" dirty="0"/>
          </a:p>
        </p:txBody>
      </p:sp>
      <p:sp>
        <p:nvSpPr>
          <p:cNvPr id="5" name="Slide Number Placeholder 4">
            <a:extLst>
              <a:ext uri="{FF2B5EF4-FFF2-40B4-BE49-F238E27FC236}">
                <a16:creationId xmlns:a16="http://schemas.microsoft.com/office/drawing/2014/main" id="{9147005F-0485-A5D4-CD24-036B88699E40}"/>
              </a:ext>
            </a:extLst>
          </p:cNvPr>
          <p:cNvSpPr>
            <a:spLocks noGrp="1"/>
          </p:cNvSpPr>
          <p:nvPr>
            <p:ph type="sldNum" sz="quarter" idx="11"/>
          </p:nvPr>
        </p:nvSpPr>
        <p:spPr/>
        <p:txBody>
          <a:bodyPr/>
          <a:lstStyle/>
          <a:p>
            <a:fld id="{04065135-979E-4F69-87AD-40192FE51752}" type="slidenum">
              <a:rPr lang="en-US" smtClean="0"/>
              <a:pPr/>
              <a:t>37</a:t>
            </a:fld>
            <a:endParaRPr lang="en-US" dirty="0"/>
          </a:p>
        </p:txBody>
      </p:sp>
      <p:pic>
        <p:nvPicPr>
          <p:cNvPr id="6" name="Content Placeholder 5" descr="Diagram&#10;&#10;Description automatically generated">
            <a:extLst>
              <a:ext uri="{FF2B5EF4-FFF2-40B4-BE49-F238E27FC236}">
                <a16:creationId xmlns:a16="http://schemas.microsoft.com/office/drawing/2014/main" id="{0303EAAE-4ADD-21E0-773D-DF7CE89244B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980"/>
          <a:stretch/>
        </p:blipFill>
        <p:spPr>
          <a:xfrm>
            <a:off x="0" y="1224799"/>
            <a:ext cx="9144000" cy="5504746"/>
          </a:xfrm>
          <a:prstGeom prst="rect">
            <a:avLst/>
          </a:prstGeom>
        </p:spPr>
      </p:pic>
    </p:spTree>
    <p:extLst>
      <p:ext uri="{BB962C8B-B14F-4D97-AF65-F5344CB8AC3E}">
        <p14:creationId xmlns:p14="http://schemas.microsoft.com/office/powerpoint/2010/main" val="3720670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41D1-F495-72A0-2F9B-F9D4DE2D2059}"/>
              </a:ext>
            </a:extLst>
          </p:cNvPr>
          <p:cNvSpPr>
            <a:spLocks noGrp="1"/>
          </p:cNvSpPr>
          <p:nvPr>
            <p:ph type="title"/>
          </p:nvPr>
        </p:nvSpPr>
        <p:spPr/>
        <p:txBody>
          <a:bodyPr/>
          <a:lstStyle/>
          <a:p>
            <a:r>
              <a:rPr lang="en-US" dirty="0"/>
              <a:t>Housing Needs Assessment: Example Forecast</a:t>
            </a:r>
          </a:p>
        </p:txBody>
      </p:sp>
      <p:sp>
        <p:nvSpPr>
          <p:cNvPr id="4" name="Footer Placeholder 3">
            <a:extLst>
              <a:ext uri="{FF2B5EF4-FFF2-40B4-BE49-F238E27FC236}">
                <a16:creationId xmlns:a16="http://schemas.microsoft.com/office/drawing/2014/main" id="{635AADF8-6A8B-A15C-4C6D-774F86E98EEF}"/>
              </a:ext>
            </a:extLst>
          </p:cNvPr>
          <p:cNvSpPr>
            <a:spLocks noGrp="1"/>
          </p:cNvSpPr>
          <p:nvPr>
            <p:ph type="ftr" sz="quarter" idx="10"/>
          </p:nvPr>
        </p:nvSpPr>
        <p:spPr/>
        <p:txBody>
          <a:bodyPr/>
          <a:lstStyle/>
          <a:p>
            <a:r>
              <a:rPr lang="en-US"/>
              <a:t>Agnew::Beck     </a:t>
            </a:r>
            <a:endParaRPr lang="en-US" dirty="0"/>
          </a:p>
        </p:txBody>
      </p:sp>
      <p:sp>
        <p:nvSpPr>
          <p:cNvPr id="5" name="Slide Number Placeholder 4">
            <a:extLst>
              <a:ext uri="{FF2B5EF4-FFF2-40B4-BE49-F238E27FC236}">
                <a16:creationId xmlns:a16="http://schemas.microsoft.com/office/drawing/2014/main" id="{9B62F82B-F8C0-02C1-0AC0-CDBD0FAD1301}"/>
              </a:ext>
            </a:extLst>
          </p:cNvPr>
          <p:cNvSpPr>
            <a:spLocks noGrp="1"/>
          </p:cNvSpPr>
          <p:nvPr>
            <p:ph type="sldNum" sz="quarter" idx="11"/>
          </p:nvPr>
        </p:nvSpPr>
        <p:spPr/>
        <p:txBody>
          <a:bodyPr/>
          <a:lstStyle/>
          <a:p>
            <a:fld id="{04065135-979E-4F69-87AD-40192FE51752}" type="slidenum">
              <a:rPr lang="en-US" smtClean="0"/>
              <a:pPr/>
              <a:t>38</a:t>
            </a:fld>
            <a:endParaRPr lang="en-US" dirty="0"/>
          </a:p>
        </p:txBody>
      </p:sp>
      <p:pic>
        <p:nvPicPr>
          <p:cNvPr id="6" name="Picture 5">
            <a:extLst>
              <a:ext uri="{FF2B5EF4-FFF2-40B4-BE49-F238E27FC236}">
                <a16:creationId xmlns:a16="http://schemas.microsoft.com/office/drawing/2014/main" id="{463DDE7C-9901-64FA-2C46-B8EA5AF1FE15}"/>
              </a:ext>
            </a:extLst>
          </p:cNvPr>
          <p:cNvPicPr>
            <a:picLocks noChangeAspect="1"/>
          </p:cNvPicPr>
          <p:nvPr/>
        </p:nvPicPr>
        <p:blipFill>
          <a:blip r:embed="rId2"/>
          <a:stretch>
            <a:fillRect/>
          </a:stretch>
        </p:blipFill>
        <p:spPr>
          <a:xfrm>
            <a:off x="799360" y="1291999"/>
            <a:ext cx="7108552" cy="5358848"/>
          </a:xfrm>
          <a:prstGeom prst="rect">
            <a:avLst/>
          </a:prstGeom>
        </p:spPr>
      </p:pic>
    </p:spTree>
    <p:extLst>
      <p:ext uri="{BB962C8B-B14F-4D97-AF65-F5344CB8AC3E}">
        <p14:creationId xmlns:p14="http://schemas.microsoft.com/office/powerpoint/2010/main" val="440815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70850" y="274640"/>
            <a:ext cx="8444550" cy="686582"/>
          </a:xfrm>
        </p:spPr>
        <p:txBody>
          <a:bodyPr>
            <a:normAutofit fontScale="90000"/>
          </a:bodyPr>
          <a:lstStyle/>
          <a:p>
            <a:r>
              <a:rPr lang="en-US" dirty="0"/>
              <a:t>Demonstrate the Need: Grant Writing Keys to Success</a:t>
            </a:r>
          </a:p>
        </p:txBody>
      </p:sp>
      <p:graphicFrame>
        <p:nvGraphicFramePr>
          <p:cNvPr id="9" name="Content Placeholder 8"/>
          <p:cNvGraphicFramePr>
            <a:graphicFrameLocks noGrp="1"/>
          </p:cNvGraphicFramePr>
          <p:nvPr>
            <p:ph idx="4294967295"/>
          </p:nvPr>
        </p:nvGraphicFramePr>
        <p:xfrm>
          <a:off x="477671" y="1392453"/>
          <a:ext cx="8306871" cy="4233647"/>
        </p:xfrm>
        <a:graphic>
          <a:graphicData uri="http://schemas.openxmlformats.org/drawingml/2006/table">
            <a:tbl>
              <a:tblPr firstRow="1" firstCol="1" bandRow="1">
                <a:tableStyleId>{D27102A9-8310-4765-A935-A1911B00CA55}</a:tableStyleId>
              </a:tblPr>
              <a:tblGrid>
                <a:gridCol w="2367129">
                  <a:extLst>
                    <a:ext uri="{9D8B030D-6E8A-4147-A177-3AD203B41FA5}">
                      <a16:colId xmlns:a16="http://schemas.microsoft.com/office/drawing/2014/main" val="20000"/>
                    </a:ext>
                  </a:extLst>
                </a:gridCol>
                <a:gridCol w="3016250">
                  <a:extLst>
                    <a:ext uri="{9D8B030D-6E8A-4147-A177-3AD203B41FA5}">
                      <a16:colId xmlns:a16="http://schemas.microsoft.com/office/drawing/2014/main" val="20001"/>
                    </a:ext>
                  </a:extLst>
                </a:gridCol>
                <a:gridCol w="2923492">
                  <a:extLst>
                    <a:ext uri="{9D8B030D-6E8A-4147-A177-3AD203B41FA5}">
                      <a16:colId xmlns:a16="http://schemas.microsoft.com/office/drawing/2014/main" val="20002"/>
                    </a:ext>
                  </a:extLst>
                </a:gridCol>
              </a:tblGrid>
              <a:tr h="454053">
                <a:tc>
                  <a:txBody>
                    <a:bodyPr/>
                    <a:lstStyle/>
                    <a:p>
                      <a:pPr marL="0" marR="0">
                        <a:spcBef>
                          <a:spcPts val="0"/>
                        </a:spcBef>
                        <a:spcAft>
                          <a:spcPts val="0"/>
                        </a:spcAft>
                      </a:pPr>
                      <a:r>
                        <a:rPr lang="en-US" sz="1800">
                          <a:effectLst/>
                        </a:rPr>
                        <a:t> </a:t>
                      </a:r>
                      <a:endParaRPr lang="en-US" sz="1800">
                        <a:effectLst/>
                        <a:latin typeface="Times New Roman"/>
                        <a:ea typeface="Times New Roman"/>
                      </a:endParaRPr>
                    </a:p>
                  </a:txBody>
                  <a:tcPr marL="27268" marR="27268" marT="4596"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000" b="1" cap="none" baseline="0">
                          <a:effectLst/>
                        </a:rPr>
                        <a:t>Documentation</a:t>
                      </a:r>
                      <a:endParaRPr lang="en-US" sz="1800" cap="none" baseline="0">
                        <a:effectLst/>
                        <a:latin typeface="Times New Roman"/>
                        <a:ea typeface="Times New Roman"/>
                      </a:endParaRPr>
                    </a:p>
                  </a:txBody>
                  <a:tcPr marL="27268" marR="27268" marT="4596"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000" b="1" cap="none" baseline="0">
                          <a:effectLst/>
                        </a:rPr>
                        <a:t>Questions to Answer</a:t>
                      </a:r>
                      <a:endParaRPr lang="en-US" sz="1800" cap="none" baseline="0">
                        <a:effectLst/>
                        <a:latin typeface="Times New Roman"/>
                        <a:ea typeface="Times New Roman"/>
                      </a:endParaRPr>
                    </a:p>
                  </a:txBody>
                  <a:tcPr marL="27268" marR="27268" marT="4596"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79594">
                <a:tc>
                  <a:txBody>
                    <a:bodyPr/>
                    <a:lstStyle/>
                    <a:p>
                      <a:pPr marL="0" marR="0" algn="ctr">
                        <a:spcBef>
                          <a:spcPts val="0"/>
                        </a:spcBef>
                        <a:spcAft>
                          <a:spcPts val="0"/>
                        </a:spcAft>
                      </a:pPr>
                      <a:r>
                        <a:rPr lang="en-US" sz="2800" b="1" cap="none" baseline="0">
                          <a:effectLst/>
                        </a:rPr>
                        <a:t>Needs Assessment</a:t>
                      </a:r>
                      <a:endParaRPr lang="en-US" sz="2400" cap="none" baseline="0">
                        <a:effectLst/>
                        <a:latin typeface="Times New Roman"/>
                        <a:ea typeface="Times New Roman"/>
                      </a:endParaRPr>
                    </a:p>
                  </a:txBody>
                  <a:tcPr marL="27268" marR="27268" marT="4596"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l" defTabSz="914400" rtl="0" eaLnBrk="1" latinLnBrk="0" hangingPunct="1">
                        <a:spcBef>
                          <a:spcPts val="0"/>
                        </a:spcBef>
                        <a:spcAft>
                          <a:spcPts val="600"/>
                        </a:spcAft>
                        <a:buFont typeface="Wingdings" panose="05000000000000000000" pitchFamily="2" charset="2"/>
                        <a:buChar char="§"/>
                      </a:pPr>
                      <a:r>
                        <a:rPr lang="en-US" sz="1800" kern="1200">
                          <a:solidFill>
                            <a:schemeClr val="tx1"/>
                          </a:solidFill>
                          <a:effectLst/>
                          <a:latin typeface="+mn-lt"/>
                          <a:ea typeface="+mn-ea"/>
                          <a:cs typeface="+mn-cs"/>
                        </a:rPr>
                        <a:t>Pertinent data rooted in trustworthy and current (1-5 years) sources (i.e., U.S. Census) </a:t>
                      </a:r>
                    </a:p>
                    <a:p>
                      <a:pPr marL="228600" marR="0" lvl="0" indent="-228600" algn="l" defTabSz="914400" rtl="0" eaLnBrk="1" latinLnBrk="0" hangingPunct="1">
                        <a:spcBef>
                          <a:spcPts val="0"/>
                        </a:spcBef>
                        <a:spcAft>
                          <a:spcPts val="600"/>
                        </a:spcAft>
                        <a:buFont typeface="Wingdings" panose="05000000000000000000" pitchFamily="2" charset="2"/>
                        <a:buChar char="§"/>
                      </a:pPr>
                      <a:r>
                        <a:rPr lang="en-US" sz="1800" kern="1200">
                          <a:solidFill>
                            <a:schemeClr val="tx1"/>
                          </a:solidFill>
                          <a:effectLst/>
                          <a:latin typeface="+mn-lt"/>
                          <a:ea typeface="+mn-ea"/>
                          <a:cs typeface="+mn-cs"/>
                        </a:rPr>
                        <a:t>Interviews, surveys or focus groups conducted by your project team</a:t>
                      </a:r>
                    </a:p>
                    <a:p>
                      <a:pPr marL="228600" marR="0" lvl="0" indent="-228600" algn="l" defTabSz="914400" rtl="0" eaLnBrk="1" latinLnBrk="0" hangingPunct="1">
                        <a:spcBef>
                          <a:spcPts val="0"/>
                        </a:spcBef>
                        <a:spcAft>
                          <a:spcPts val="600"/>
                        </a:spcAft>
                        <a:buFont typeface="Wingdings" panose="05000000000000000000" pitchFamily="2" charset="2"/>
                        <a:buChar char="§"/>
                      </a:pPr>
                      <a:r>
                        <a:rPr lang="en-US" sz="1800" kern="1200">
                          <a:solidFill>
                            <a:schemeClr val="tx1"/>
                          </a:solidFill>
                          <a:effectLst/>
                          <a:latin typeface="+mn-lt"/>
                          <a:ea typeface="+mn-ea"/>
                          <a:cs typeface="+mn-cs"/>
                        </a:rPr>
                        <a:t>All data organized into an understandable defense of the need for your project, including appropriate citations</a:t>
                      </a:r>
                    </a:p>
                  </a:txBody>
                  <a:tcPr marL="27268" marR="27268" marT="91440" marB="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l" defTabSz="914400" rtl="0" eaLnBrk="1" latinLnBrk="0" hangingPunct="1">
                        <a:spcBef>
                          <a:spcPts val="0"/>
                        </a:spcBef>
                        <a:spcAft>
                          <a:spcPts val="600"/>
                        </a:spcAft>
                        <a:buFont typeface="Wingdings" panose="05000000000000000000" pitchFamily="2" charset="2"/>
                        <a:buChar char="§"/>
                      </a:pPr>
                      <a:r>
                        <a:rPr lang="en-US" sz="1800" kern="1200">
                          <a:solidFill>
                            <a:schemeClr val="tx1"/>
                          </a:solidFill>
                          <a:effectLst/>
                          <a:latin typeface="+mn-lt"/>
                          <a:ea typeface="+mn-ea"/>
                          <a:cs typeface="+mn-cs"/>
                        </a:rPr>
                        <a:t>Does the project address a specific problem or need?</a:t>
                      </a:r>
                    </a:p>
                    <a:p>
                      <a:pPr marL="228600" marR="0" lvl="0" indent="-228600" algn="l" defTabSz="914400" rtl="0" eaLnBrk="1" latinLnBrk="0" hangingPunct="1">
                        <a:spcBef>
                          <a:spcPts val="0"/>
                        </a:spcBef>
                        <a:spcAft>
                          <a:spcPts val="600"/>
                        </a:spcAft>
                        <a:buFont typeface="Wingdings" panose="05000000000000000000" pitchFamily="2" charset="2"/>
                        <a:buChar char="§"/>
                      </a:pPr>
                      <a:r>
                        <a:rPr lang="en-US" sz="1800" kern="1200">
                          <a:solidFill>
                            <a:schemeClr val="tx1"/>
                          </a:solidFill>
                          <a:effectLst/>
                          <a:latin typeface="+mn-lt"/>
                          <a:ea typeface="+mn-ea"/>
                          <a:cs typeface="+mn-cs"/>
                        </a:rPr>
                        <a:t>What are the measurable indicators that demonstrate this need?</a:t>
                      </a:r>
                    </a:p>
                    <a:p>
                      <a:pPr marL="228600" marR="0" lvl="0" indent="-228600" algn="l" defTabSz="914400" rtl="0" eaLnBrk="1" latinLnBrk="0" hangingPunct="1">
                        <a:spcBef>
                          <a:spcPts val="0"/>
                        </a:spcBef>
                        <a:spcAft>
                          <a:spcPts val="600"/>
                        </a:spcAft>
                        <a:buFont typeface="Wingdings" panose="05000000000000000000" pitchFamily="2" charset="2"/>
                        <a:buChar char="§"/>
                      </a:pPr>
                      <a:r>
                        <a:rPr lang="en-US" sz="1800" kern="1200">
                          <a:solidFill>
                            <a:schemeClr val="tx1"/>
                          </a:solidFill>
                          <a:effectLst/>
                          <a:latin typeface="+mn-lt"/>
                          <a:ea typeface="+mn-ea"/>
                          <a:cs typeface="+mn-cs"/>
                        </a:rPr>
                        <a:t>Where can you find data about these indicators?  Can you find more than one source of data?</a:t>
                      </a:r>
                    </a:p>
                    <a:p>
                      <a:pPr marL="228600" marR="0" lvl="0" indent="-228600" algn="l" defTabSz="914400" rtl="0" eaLnBrk="1" latinLnBrk="0" hangingPunct="1">
                        <a:spcBef>
                          <a:spcPts val="0"/>
                        </a:spcBef>
                        <a:spcAft>
                          <a:spcPts val="600"/>
                        </a:spcAft>
                        <a:buFont typeface="Wingdings" panose="05000000000000000000" pitchFamily="2" charset="2"/>
                        <a:buChar char="§"/>
                      </a:pPr>
                      <a:r>
                        <a:rPr lang="en-US" sz="1800" kern="1200">
                          <a:solidFill>
                            <a:schemeClr val="tx1"/>
                          </a:solidFill>
                          <a:effectLst/>
                          <a:latin typeface="+mn-lt"/>
                          <a:ea typeface="+mn-ea"/>
                          <a:cs typeface="+mn-cs"/>
                        </a:rPr>
                        <a:t>Based on the data, what are the priorities and goals of your project?</a:t>
                      </a:r>
                    </a:p>
                  </a:txBody>
                  <a:tcPr marL="27268" marR="27268" marT="91440" marB="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2" name="Footer Placeholder 3">
            <a:extLst>
              <a:ext uri="{FF2B5EF4-FFF2-40B4-BE49-F238E27FC236}">
                <a16:creationId xmlns:a16="http://schemas.microsoft.com/office/drawing/2014/main" id="{A2263987-D39E-CCE2-755F-0AA801816F26}"/>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3" name="Slide Number Placeholder 4">
            <a:extLst>
              <a:ext uri="{FF2B5EF4-FFF2-40B4-BE49-F238E27FC236}">
                <a16:creationId xmlns:a16="http://schemas.microsoft.com/office/drawing/2014/main" id="{767FBB13-53F3-273A-17F1-BA5CC777F57B}"/>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39</a:t>
            </a:fld>
            <a:endParaRPr lang="en-US" sz="1050">
              <a:solidFill>
                <a:schemeClr val="tx1">
                  <a:tint val="75000"/>
                </a:schemeClr>
              </a:solidFill>
            </a:endParaRPr>
          </a:p>
        </p:txBody>
      </p:sp>
    </p:spTree>
    <p:extLst>
      <p:ext uri="{BB962C8B-B14F-4D97-AF65-F5344CB8AC3E}">
        <p14:creationId xmlns:p14="http://schemas.microsoft.com/office/powerpoint/2010/main" val="39818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0DDBD52-09F1-93D3-3904-E210E83EC955}"/>
              </a:ext>
            </a:extLst>
          </p:cNvPr>
          <p:cNvSpPr>
            <a:spLocks noGrp="1"/>
          </p:cNvSpPr>
          <p:nvPr>
            <p:ph type="title"/>
          </p:nvPr>
        </p:nvSpPr>
        <p:spPr/>
        <p:txBody>
          <a:bodyPr/>
          <a:lstStyle/>
          <a:p>
            <a:r>
              <a:rPr lang="en-US" dirty="0"/>
              <a:t>Today’s Agenda</a:t>
            </a:r>
            <a:endParaRPr lang="en-US" dirty="0">
              <a:highlight>
                <a:srgbClr val="FFFF00"/>
              </a:highlight>
            </a:endParaRPr>
          </a:p>
        </p:txBody>
      </p:sp>
      <p:sp>
        <p:nvSpPr>
          <p:cNvPr id="8" name="Slide Number Placeholder 7">
            <a:extLst>
              <a:ext uri="{FF2B5EF4-FFF2-40B4-BE49-F238E27FC236}">
                <a16:creationId xmlns:a16="http://schemas.microsoft.com/office/drawing/2014/main" id="{ED6F508D-F25F-76DC-E3CE-31E91300FD94}"/>
              </a:ext>
            </a:extLst>
          </p:cNvPr>
          <p:cNvSpPr>
            <a:spLocks noGrp="1"/>
          </p:cNvSpPr>
          <p:nvPr>
            <p:ph type="sldNum" sz="quarter" idx="10"/>
          </p:nvPr>
        </p:nvSpPr>
        <p:spPr/>
        <p:txBody>
          <a:bodyPr/>
          <a:lstStyle/>
          <a:p>
            <a:fld id="{04065135-979E-4F69-87AD-40192FE51752}" type="slidenum">
              <a:rPr lang="en-US" smtClean="0"/>
              <a:pPr/>
              <a:t>4</a:t>
            </a:fld>
            <a:endParaRPr lang="en-US" dirty="0"/>
          </a:p>
        </p:txBody>
      </p:sp>
      <p:sp>
        <p:nvSpPr>
          <p:cNvPr id="7" name="Footer Placeholder 6">
            <a:extLst>
              <a:ext uri="{FF2B5EF4-FFF2-40B4-BE49-F238E27FC236}">
                <a16:creationId xmlns:a16="http://schemas.microsoft.com/office/drawing/2014/main" id="{3B6B58D9-D6FF-393B-7959-4D4470F9E31A}"/>
              </a:ext>
            </a:extLst>
          </p:cNvPr>
          <p:cNvSpPr>
            <a:spLocks noGrp="1"/>
          </p:cNvSpPr>
          <p:nvPr>
            <p:ph type="ftr" sz="quarter" idx="11"/>
          </p:nvPr>
        </p:nvSpPr>
        <p:spPr/>
        <p:txBody>
          <a:bodyPr/>
          <a:lstStyle/>
          <a:p>
            <a:r>
              <a:rPr lang="en-US"/>
              <a:t>Agnew::Beck     </a:t>
            </a:r>
            <a:endParaRPr lang="en-US" dirty="0"/>
          </a:p>
        </p:txBody>
      </p:sp>
      <p:sp>
        <p:nvSpPr>
          <p:cNvPr id="10" name="Text Placeholder 9">
            <a:extLst>
              <a:ext uri="{FF2B5EF4-FFF2-40B4-BE49-F238E27FC236}">
                <a16:creationId xmlns:a16="http://schemas.microsoft.com/office/drawing/2014/main" id="{53400FBD-E4F3-F1F2-3056-2C86B7A78DCD}"/>
              </a:ext>
            </a:extLst>
          </p:cNvPr>
          <p:cNvSpPr>
            <a:spLocks noGrp="1"/>
          </p:cNvSpPr>
          <p:nvPr>
            <p:ph type="body" sz="quarter" idx="12"/>
          </p:nvPr>
        </p:nvSpPr>
        <p:spPr>
          <a:xfrm>
            <a:off x="443548" y="1319572"/>
            <a:ext cx="3725807" cy="688045"/>
          </a:xfrm>
        </p:spPr>
        <p:txBody>
          <a:bodyPr>
            <a:noAutofit/>
          </a:bodyPr>
          <a:lstStyle/>
          <a:p>
            <a:pPr algn="ctr"/>
            <a:r>
              <a:rPr lang="en-US" dirty="0"/>
              <a:t>Community Planning </a:t>
            </a:r>
          </a:p>
        </p:txBody>
      </p:sp>
      <p:sp>
        <p:nvSpPr>
          <p:cNvPr id="11" name="Text Placeholder 10">
            <a:extLst>
              <a:ext uri="{FF2B5EF4-FFF2-40B4-BE49-F238E27FC236}">
                <a16:creationId xmlns:a16="http://schemas.microsoft.com/office/drawing/2014/main" id="{1880DC30-421F-383F-992D-79E6CEA0E157}"/>
              </a:ext>
            </a:extLst>
          </p:cNvPr>
          <p:cNvSpPr>
            <a:spLocks noGrp="1"/>
          </p:cNvSpPr>
          <p:nvPr>
            <p:ph type="body" sz="quarter" idx="13"/>
          </p:nvPr>
        </p:nvSpPr>
        <p:spPr>
          <a:xfrm>
            <a:off x="581260" y="3303455"/>
            <a:ext cx="3503446" cy="971669"/>
          </a:xfrm>
        </p:spPr>
        <p:txBody>
          <a:bodyPr/>
          <a:lstStyle/>
          <a:p>
            <a:pPr algn="ctr"/>
            <a:r>
              <a:rPr lang="en-US" dirty="0"/>
              <a:t>Needs Assessments and Feasibility Studies </a:t>
            </a:r>
          </a:p>
        </p:txBody>
      </p:sp>
      <p:sp>
        <p:nvSpPr>
          <p:cNvPr id="12" name="Text Placeholder 11">
            <a:extLst>
              <a:ext uri="{FF2B5EF4-FFF2-40B4-BE49-F238E27FC236}">
                <a16:creationId xmlns:a16="http://schemas.microsoft.com/office/drawing/2014/main" id="{60BFF7D1-630B-2291-B996-BD19569A8306}"/>
              </a:ext>
            </a:extLst>
          </p:cNvPr>
          <p:cNvSpPr>
            <a:spLocks noGrp="1"/>
          </p:cNvSpPr>
          <p:nvPr>
            <p:ph type="body" sz="quarter" idx="14"/>
          </p:nvPr>
        </p:nvSpPr>
        <p:spPr>
          <a:xfrm>
            <a:off x="581260" y="5683155"/>
            <a:ext cx="3503446" cy="686583"/>
          </a:xfrm>
        </p:spPr>
        <p:txBody>
          <a:bodyPr>
            <a:normAutofit fontScale="85000" lnSpcReduction="20000"/>
          </a:bodyPr>
          <a:lstStyle/>
          <a:p>
            <a:pPr algn="ctr"/>
            <a:r>
              <a:rPr lang="en-US" dirty="0"/>
              <a:t>Funding Opportunities &amp; Grant Writing</a:t>
            </a:r>
          </a:p>
        </p:txBody>
      </p:sp>
      <p:grpSp>
        <p:nvGrpSpPr>
          <p:cNvPr id="20" name="Group 19">
            <a:extLst>
              <a:ext uri="{FF2B5EF4-FFF2-40B4-BE49-F238E27FC236}">
                <a16:creationId xmlns:a16="http://schemas.microsoft.com/office/drawing/2014/main" id="{F3E17546-877D-EE9E-3286-E1C838B29574}"/>
              </a:ext>
            </a:extLst>
          </p:cNvPr>
          <p:cNvGrpSpPr/>
          <p:nvPr/>
        </p:nvGrpSpPr>
        <p:grpSpPr>
          <a:xfrm>
            <a:off x="1963162" y="2341952"/>
            <a:ext cx="686582" cy="1011944"/>
            <a:chOff x="3890387" y="1967522"/>
            <a:chExt cx="686582" cy="1011944"/>
          </a:xfrm>
        </p:grpSpPr>
        <p:sp>
          <p:nvSpPr>
            <p:cNvPr id="15" name="Arrow: Chevron 14">
              <a:extLst>
                <a:ext uri="{FF2B5EF4-FFF2-40B4-BE49-F238E27FC236}">
                  <a16:creationId xmlns:a16="http://schemas.microsoft.com/office/drawing/2014/main" id="{AD561E4E-E96E-DC93-D381-85CA36F514DD}"/>
                </a:ext>
              </a:extLst>
            </p:cNvPr>
            <p:cNvSpPr/>
            <p:nvPr/>
          </p:nvSpPr>
          <p:spPr>
            <a:xfrm rot="5400000">
              <a:off x="3972993" y="1884916"/>
              <a:ext cx="521369" cy="686582"/>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hevron 16">
              <a:extLst>
                <a:ext uri="{FF2B5EF4-FFF2-40B4-BE49-F238E27FC236}">
                  <a16:creationId xmlns:a16="http://schemas.microsoft.com/office/drawing/2014/main" id="{D78EA9DF-A076-1EE3-0C66-980D7DC569E4}"/>
                </a:ext>
              </a:extLst>
            </p:cNvPr>
            <p:cNvSpPr/>
            <p:nvPr/>
          </p:nvSpPr>
          <p:spPr>
            <a:xfrm rot="5400000">
              <a:off x="3972993" y="2375491"/>
              <a:ext cx="521369" cy="68658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a:extLst>
              <a:ext uri="{FF2B5EF4-FFF2-40B4-BE49-F238E27FC236}">
                <a16:creationId xmlns:a16="http://schemas.microsoft.com/office/drawing/2014/main" id="{98285BD2-3BC0-EA58-D2F0-B1256FE87000}"/>
              </a:ext>
            </a:extLst>
          </p:cNvPr>
          <p:cNvGrpSpPr/>
          <p:nvPr/>
        </p:nvGrpSpPr>
        <p:grpSpPr>
          <a:xfrm>
            <a:off x="1892415" y="4449086"/>
            <a:ext cx="686582" cy="1011944"/>
            <a:chOff x="4572000" y="1967522"/>
            <a:chExt cx="686582" cy="1011944"/>
          </a:xfrm>
        </p:grpSpPr>
        <p:sp>
          <p:nvSpPr>
            <p:cNvPr id="16" name="Arrow: Chevron 15">
              <a:extLst>
                <a:ext uri="{FF2B5EF4-FFF2-40B4-BE49-F238E27FC236}">
                  <a16:creationId xmlns:a16="http://schemas.microsoft.com/office/drawing/2014/main" id="{2EA94F1D-883D-7495-0D5A-E4E9A4E4B0B3}"/>
                </a:ext>
              </a:extLst>
            </p:cNvPr>
            <p:cNvSpPr/>
            <p:nvPr/>
          </p:nvSpPr>
          <p:spPr>
            <a:xfrm rot="5400000">
              <a:off x="4654606" y="2375491"/>
              <a:ext cx="521369" cy="68658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hevron 17">
              <a:extLst>
                <a:ext uri="{FF2B5EF4-FFF2-40B4-BE49-F238E27FC236}">
                  <a16:creationId xmlns:a16="http://schemas.microsoft.com/office/drawing/2014/main" id="{ECF1AE02-E7AE-D00A-28FC-27FCE489DD0C}"/>
                </a:ext>
              </a:extLst>
            </p:cNvPr>
            <p:cNvSpPr/>
            <p:nvPr/>
          </p:nvSpPr>
          <p:spPr>
            <a:xfrm rot="5400000">
              <a:off x="4654606" y="1884916"/>
              <a:ext cx="521369" cy="686582"/>
            </a:xfrm>
            <a:prstGeom prst="chevr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Box 1">
            <a:extLst>
              <a:ext uri="{FF2B5EF4-FFF2-40B4-BE49-F238E27FC236}">
                <a16:creationId xmlns:a16="http://schemas.microsoft.com/office/drawing/2014/main" id="{FD532557-927F-7498-F697-7A7ED5AE1462}"/>
              </a:ext>
            </a:extLst>
          </p:cNvPr>
          <p:cNvSpPr txBox="1"/>
          <p:nvPr/>
        </p:nvSpPr>
        <p:spPr>
          <a:xfrm>
            <a:off x="5186804" y="1380316"/>
            <a:ext cx="3278221" cy="923330"/>
          </a:xfrm>
          <a:prstGeom prst="rect">
            <a:avLst/>
          </a:prstGeom>
          <a:noFill/>
        </p:spPr>
        <p:txBody>
          <a:bodyPr wrap="square" rtlCol="0">
            <a:spAutoFit/>
          </a:bodyPr>
          <a:lstStyle/>
          <a:p>
            <a:pPr algn="ctr"/>
            <a:r>
              <a:rPr lang="en-US" dirty="0"/>
              <a:t>Where is your community headed and what are the priorities?</a:t>
            </a:r>
          </a:p>
        </p:txBody>
      </p:sp>
      <p:sp>
        <p:nvSpPr>
          <p:cNvPr id="3" name="TextBox 2">
            <a:extLst>
              <a:ext uri="{FF2B5EF4-FFF2-40B4-BE49-F238E27FC236}">
                <a16:creationId xmlns:a16="http://schemas.microsoft.com/office/drawing/2014/main" id="{8F949FA0-8E6A-0C17-2971-266279192E03}"/>
              </a:ext>
            </a:extLst>
          </p:cNvPr>
          <p:cNvSpPr txBox="1"/>
          <p:nvPr/>
        </p:nvSpPr>
        <p:spPr>
          <a:xfrm>
            <a:off x="5059296" y="3364979"/>
            <a:ext cx="3278221" cy="923330"/>
          </a:xfrm>
          <a:prstGeom prst="rect">
            <a:avLst/>
          </a:prstGeom>
          <a:noFill/>
        </p:spPr>
        <p:txBody>
          <a:bodyPr wrap="square" rtlCol="0">
            <a:spAutoFit/>
          </a:bodyPr>
          <a:lstStyle/>
          <a:p>
            <a:pPr algn="ctr"/>
            <a:r>
              <a:rPr lang="en-US" dirty="0"/>
              <a:t>Does the data support the need for a project? Is the idea sustainable?</a:t>
            </a:r>
          </a:p>
        </p:txBody>
      </p:sp>
      <p:sp>
        <p:nvSpPr>
          <p:cNvPr id="4" name="TextBox 3">
            <a:extLst>
              <a:ext uri="{FF2B5EF4-FFF2-40B4-BE49-F238E27FC236}">
                <a16:creationId xmlns:a16="http://schemas.microsoft.com/office/drawing/2014/main" id="{2963E3F2-0586-07DF-FF70-FD9EE479B15A}"/>
              </a:ext>
            </a:extLst>
          </p:cNvPr>
          <p:cNvSpPr txBox="1"/>
          <p:nvPr/>
        </p:nvSpPr>
        <p:spPr>
          <a:xfrm>
            <a:off x="5284519" y="5551165"/>
            <a:ext cx="3278221" cy="923330"/>
          </a:xfrm>
          <a:prstGeom prst="rect">
            <a:avLst/>
          </a:prstGeom>
          <a:noFill/>
        </p:spPr>
        <p:txBody>
          <a:bodyPr wrap="square" rtlCol="0">
            <a:spAutoFit/>
          </a:bodyPr>
          <a:lstStyle/>
          <a:p>
            <a:pPr algn="ctr"/>
            <a:r>
              <a:rPr lang="en-US" dirty="0"/>
              <a:t>What funding can we bring to the table and what sources make sense to apply for?</a:t>
            </a:r>
          </a:p>
        </p:txBody>
      </p:sp>
      <p:grpSp>
        <p:nvGrpSpPr>
          <p:cNvPr id="5" name="Group 4">
            <a:extLst>
              <a:ext uri="{FF2B5EF4-FFF2-40B4-BE49-F238E27FC236}">
                <a16:creationId xmlns:a16="http://schemas.microsoft.com/office/drawing/2014/main" id="{CF6E19F0-B267-C24A-EE76-10EDFCD473FF}"/>
              </a:ext>
            </a:extLst>
          </p:cNvPr>
          <p:cNvGrpSpPr/>
          <p:nvPr/>
        </p:nvGrpSpPr>
        <p:grpSpPr>
          <a:xfrm>
            <a:off x="6494256" y="2388088"/>
            <a:ext cx="686582" cy="1011944"/>
            <a:chOff x="3890387" y="1967522"/>
            <a:chExt cx="686582" cy="1011944"/>
          </a:xfrm>
        </p:grpSpPr>
        <p:sp>
          <p:nvSpPr>
            <p:cNvPr id="6" name="Arrow: Chevron 5">
              <a:extLst>
                <a:ext uri="{FF2B5EF4-FFF2-40B4-BE49-F238E27FC236}">
                  <a16:creationId xmlns:a16="http://schemas.microsoft.com/office/drawing/2014/main" id="{EBC57FBC-4650-EBB9-0247-7E4380E0B73D}"/>
                </a:ext>
              </a:extLst>
            </p:cNvPr>
            <p:cNvSpPr/>
            <p:nvPr/>
          </p:nvSpPr>
          <p:spPr>
            <a:xfrm rot="5400000">
              <a:off x="3972993" y="1884916"/>
              <a:ext cx="521369" cy="686582"/>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id="{1A0F7D28-4922-47B3-E6B9-D09D5F2651E6}"/>
                </a:ext>
              </a:extLst>
            </p:cNvPr>
            <p:cNvSpPr/>
            <p:nvPr/>
          </p:nvSpPr>
          <p:spPr>
            <a:xfrm rot="5400000">
              <a:off x="3972993" y="2375491"/>
              <a:ext cx="521369" cy="68658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a:extLst>
              <a:ext uri="{FF2B5EF4-FFF2-40B4-BE49-F238E27FC236}">
                <a16:creationId xmlns:a16="http://schemas.microsoft.com/office/drawing/2014/main" id="{AE0A0E6B-ACDA-FB58-8883-1F764686C550}"/>
              </a:ext>
            </a:extLst>
          </p:cNvPr>
          <p:cNvGrpSpPr/>
          <p:nvPr/>
        </p:nvGrpSpPr>
        <p:grpSpPr>
          <a:xfrm>
            <a:off x="6565004" y="4401331"/>
            <a:ext cx="686582" cy="1011944"/>
            <a:chOff x="4572000" y="1967522"/>
            <a:chExt cx="686582" cy="1011944"/>
          </a:xfrm>
        </p:grpSpPr>
        <p:sp>
          <p:nvSpPr>
            <p:cNvPr id="22" name="Arrow: Chevron 21">
              <a:extLst>
                <a:ext uri="{FF2B5EF4-FFF2-40B4-BE49-F238E27FC236}">
                  <a16:creationId xmlns:a16="http://schemas.microsoft.com/office/drawing/2014/main" id="{1296CBF7-055D-27BB-7A92-ECFC343DDFB3}"/>
                </a:ext>
              </a:extLst>
            </p:cNvPr>
            <p:cNvSpPr/>
            <p:nvPr/>
          </p:nvSpPr>
          <p:spPr>
            <a:xfrm rot="5400000">
              <a:off x="4654606" y="2375491"/>
              <a:ext cx="521369" cy="68658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4F8951F2-9773-13F6-9156-E79C60CA820E}"/>
                </a:ext>
              </a:extLst>
            </p:cNvPr>
            <p:cNvSpPr/>
            <p:nvPr/>
          </p:nvSpPr>
          <p:spPr>
            <a:xfrm rot="5400000">
              <a:off x="4654606" y="1884916"/>
              <a:ext cx="521369" cy="686582"/>
            </a:xfrm>
            <a:prstGeom prst="chevr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230049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F6AC-B186-4228-A82E-9D6B5FD35887}"/>
              </a:ext>
            </a:extLst>
          </p:cNvPr>
          <p:cNvSpPr>
            <a:spLocks noGrp="1"/>
          </p:cNvSpPr>
          <p:nvPr>
            <p:ph type="title"/>
          </p:nvPr>
        </p:nvSpPr>
        <p:spPr/>
        <p:txBody>
          <a:bodyPr/>
          <a:lstStyle/>
          <a:p>
            <a:r>
              <a:rPr lang="en-US" dirty="0"/>
              <a:t>Grant Writing</a:t>
            </a:r>
          </a:p>
        </p:txBody>
      </p:sp>
      <p:sp>
        <p:nvSpPr>
          <p:cNvPr id="3" name="Text Placeholder 2">
            <a:extLst>
              <a:ext uri="{FF2B5EF4-FFF2-40B4-BE49-F238E27FC236}">
                <a16:creationId xmlns:a16="http://schemas.microsoft.com/office/drawing/2014/main" id="{8C4BA29F-5754-4087-8218-96FB85F1F39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655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8BC62-3640-CDDA-8EE4-679C278772D7}"/>
              </a:ext>
            </a:extLst>
          </p:cNvPr>
          <p:cNvSpPr>
            <a:spLocks noGrp="1"/>
          </p:cNvSpPr>
          <p:nvPr>
            <p:ph type="title"/>
          </p:nvPr>
        </p:nvSpPr>
        <p:spPr/>
        <p:txBody>
          <a:bodyPr/>
          <a:lstStyle/>
          <a:p>
            <a:r>
              <a:rPr lang="en-US" dirty="0"/>
              <a:t>What is Grant Writing?	</a:t>
            </a:r>
          </a:p>
        </p:txBody>
      </p:sp>
      <p:sp>
        <p:nvSpPr>
          <p:cNvPr id="3" name="Content Placeholder 2">
            <a:extLst>
              <a:ext uri="{FF2B5EF4-FFF2-40B4-BE49-F238E27FC236}">
                <a16:creationId xmlns:a16="http://schemas.microsoft.com/office/drawing/2014/main" id="{7EF0A5CF-61A9-4895-71C7-D7A4A2581D1D}"/>
              </a:ext>
            </a:extLst>
          </p:cNvPr>
          <p:cNvSpPr>
            <a:spLocks noGrp="1"/>
          </p:cNvSpPr>
          <p:nvPr>
            <p:ph idx="1"/>
          </p:nvPr>
        </p:nvSpPr>
        <p:spPr/>
        <p:txBody>
          <a:bodyPr>
            <a:normAutofit lnSpcReduction="10000"/>
          </a:bodyPr>
          <a:lstStyle/>
          <a:p>
            <a:r>
              <a:rPr lang="en-US" sz="2800" dirty="0"/>
              <a:t>It begins with the identification of a</a:t>
            </a:r>
            <a:r>
              <a:rPr lang="en-US" sz="2800" b="1" dirty="0"/>
              <a:t> concrete solution </a:t>
            </a:r>
            <a:r>
              <a:rPr lang="en-US" sz="2800" dirty="0"/>
              <a:t>to a </a:t>
            </a:r>
            <a:r>
              <a:rPr lang="en-US" b="1" dirty="0"/>
              <a:t>specific</a:t>
            </a:r>
            <a:r>
              <a:rPr lang="en-US" sz="2800" dirty="0"/>
              <a:t> </a:t>
            </a:r>
            <a:r>
              <a:rPr lang="en-US" sz="2800" b="1" dirty="0"/>
              <a:t>problem or action item</a:t>
            </a:r>
            <a:r>
              <a:rPr lang="en-US" sz="2800" dirty="0"/>
              <a:t>…</a:t>
            </a:r>
          </a:p>
          <a:p>
            <a:endParaRPr lang="en-US" sz="2800" dirty="0"/>
          </a:p>
          <a:p>
            <a:r>
              <a:rPr lang="en-US" sz="2800" dirty="0"/>
              <a:t>A grant proposal is a request for funding to </a:t>
            </a:r>
            <a:r>
              <a:rPr lang="en-US" sz="2800" b="1" dirty="0"/>
              <a:t>implement </a:t>
            </a:r>
            <a:r>
              <a:rPr lang="en-US" sz="2800" dirty="0"/>
              <a:t>that </a:t>
            </a:r>
            <a:r>
              <a:rPr lang="en-US" sz="2800" b="1" dirty="0"/>
              <a:t>solution </a:t>
            </a:r>
            <a:r>
              <a:rPr lang="en-US" sz="2800" dirty="0"/>
              <a:t>in the form of a </a:t>
            </a:r>
            <a:r>
              <a:rPr lang="en-US" sz="2800" b="1" dirty="0"/>
              <a:t>project </a:t>
            </a:r>
            <a:r>
              <a:rPr lang="en-US" sz="2800" dirty="0"/>
              <a:t>or </a:t>
            </a:r>
            <a:r>
              <a:rPr lang="en-US" sz="2800" b="1" dirty="0"/>
              <a:t>program</a:t>
            </a:r>
            <a:r>
              <a:rPr lang="en-US" sz="2800" dirty="0"/>
              <a:t>, typically for the public good. </a:t>
            </a:r>
          </a:p>
          <a:p>
            <a:endParaRPr lang="en-US" sz="2800" dirty="0"/>
          </a:p>
          <a:p>
            <a:r>
              <a:rPr lang="en-US" sz="2800" dirty="0"/>
              <a:t>Basically, you need to convince funders that: </a:t>
            </a:r>
          </a:p>
          <a:p>
            <a:pPr marL="742950" indent="-742950">
              <a:buAutoNum type="alphaUcParenR"/>
            </a:pPr>
            <a:r>
              <a:rPr lang="en-US" sz="2800" dirty="0"/>
              <a:t>There is a problem or action to complete.</a:t>
            </a:r>
          </a:p>
          <a:p>
            <a:pPr marL="742950" indent="-742950">
              <a:buAutoNum type="alphaUcParenR"/>
            </a:pPr>
            <a:r>
              <a:rPr lang="en-US" sz="2800" dirty="0"/>
              <a:t>Your project will help solve </a:t>
            </a:r>
            <a:r>
              <a:rPr lang="en-US" dirty="0"/>
              <a:t>that problem/achieve your goals</a:t>
            </a:r>
            <a:r>
              <a:rPr lang="en-US" sz="2800" dirty="0"/>
              <a:t>.</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324B1BF5-C1B6-8401-0690-DC813BDDC23F}"/>
              </a:ext>
            </a:extLst>
          </p:cNvPr>
          <p:cNvSpPr>
            <a:spLocks noGrp="1"/>
          </p:cNvSpPr>
          <p:nvPr>
            <p:ph type="ftr" sz="quarter" idx="10"/>
          </p:nvPr>
        </p:nvSpPr>
        <p:spPr/>
        <p:txBody>
          <a:bodyPr/>
          <a:lstStyle/>
          <a:p>
            <a:r>
              <a:rPr lang="en-US"/>
              <a:t>Agnew::Beck     </a:t>
            </a:r>
          </a:p>
        </p:txBody>
      </p:sp>
      <p:sp>
        <p:nvSpPr>
          <p:cNvPr id="5" name="Slide Number Placeholder 4">
            <a:extLst>
              <a:ext uri="{FF2B5EF4-FFF2-40B4-BE49-F238E27FC236}">
                <a16:creationId xmlns:a16="http://schemas.microsoft.com/office/drawing/2014/main" id="{68E97A66-303A-A6A6-C800-9237D975AE7E}"/>
              </a:ext>
            </a:extLst>
          </p:cNvPr>
          <p:cNvSpPr>
            <a:spLocks noGrp="1"/>
          </p:cNvSpPr>
          <p:nvPr>
            <p:ph type="sldNum" sz="quarter" idx="11"/>
          </p:nvPr>
        </p:nvSpPr>
        <p:spPr/>
        <p:txBody>
          <a:bodyPr/>
          <a:lstStyle/>
          <a:p>
            <a:fld id="{04065135-979E-4F69-87AD-40192FE51752}" type="slidenum">
              <a:rPr lang="en-US" smtClean="0"/>
              <a:pPr/>
              <a:t>41</a:t>
            </a:fld>
            <a:endParaRPr lang="en-US"/>
          </a:p>
        </p:txBody>
      </p:sp>
    </p:spTree>
    <p:extLst>
      <p:ext uri="{BB962C8B-B14F-4D97-AF65-F5344CB8AC3E}">
        <p14:creationId xmlns:p14="http://schemas.microsoft.com/office/powerpoint/2010/main" val="1294458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8A92-328C-4914-12F8-8DDC056EF822}"/>
              </a:ext>
            </a:extLst>
          </p:cNvPr>
          <p:cNvSpPr>
            <a:spLocks noGrp="1"/>
          </p:cNvSpPr>
          <p:nvPr>
            <p:ph type="title"/>
          </p:nvPr>
        </p:nvSpPr>
        <p:spPr/>
        <p:txBody>
          <a:bodyPr>
            <a:normAutofit fontScale="90000"/>
          </a:bodyPr>
          <a:lstStyle/>
          <a:p>
            <a:r>
              <a:rPr lang="en-US"/>
              <a:t>How do we come up with projects or programs*?</a:t>
            </a:r>
          </a:p>
        </p:txBody>
      </p:sp>
      <p:sp>
        <p:nvSpPr>
          <p:cNvPr id="3" name="Content Placeholder 2">
            <a:extLst>
              <a:ext uri="{FF2B5EF4-FFF2-40B4-BE49-F238E27FC236}">
                <a16:creationId xmlns:a16="http://schemas.microsoft.com/office/drawing/2014/main" id="{D4D674C6-D3EF-D827-A778-4CAA177059B3}"/>
              </a:ext>
            </a:extLst>
          </p:cNvPr>
          <p:cNvSpPr>
            <a:spLocks noGrp="1"/>
          </p:cNvSpPr>
          <p:nvPr>
            <p:ph idx="1"/>
          </p:nvPr>
        </p:nvSpPr>
        <p:spPr>
          <a:xfrm>
            <a:off x="0" y="1773425"/>
            <a:ext cx="3870665" cy="3311147"/>
          </a:xfrm>
        </p:spPr>
        <p:txBody>
          <a:bodyPr>
            <a:normAutofit/>
          </a:bodyPr>
          <a:lstStyle/>
          <a:p>
            <a:pPr marL="457200" indent="-457200">
              <a:buFont typeface="Arial" panose="020B0604020202020204" pitchFamily="34" charset="0"/>
              <a:buChar char="•"/>
            </a:pPr>
            <a:r>
              <a:rPr lang="en-US" u="sng"/>
              <a:t>Start with your goals, not a specific funding opportunity.  </a:t>
            </a:r>
          </a:p>
          <a:p>
            <a:pPr marL="457200" indent="-457200">
              <a:buFont typeface="Arial" panose="020B0604020202020204" pitchFamily="34" charset="0"/>
              <a:buChar char="•"/>
            </a:pPr>
            <a:r>
              <a:rPr lang="en-US"/>
              <a:t>Often, community planning documents already outline these sorts of objectives.</a:t>
            </a:r>
          </a:p>
          <a:p>
            <a:endParaRPr lang="en-US" sz="2300"/>
          </a:p>
        </p:txBody>
      </p:sp>
      <p:sp>
        <p:nvSpPr>
          <p:cNvPr id="4" name="Footer Placeholder 3">
            <a:extLst>
              <a:ext uri="{FF2B5EF4-FFF2-40B4-BE49-F238E27FC236}">
                <a16:creationId xmlns:a16="http://schemas.microsoft.com/office/drawing/2014/main" id="{CDD2C588-3065-731D-9102-5110C55BC7F2}"/>
              </a:ext>
            </a:extLst>
          </p:cNvPr>
          <p:cNvSpPr>
            <a:spLocks noGrp="1"/>
          </p:cNvSpPr>
          <p:nvPr>
            <p:ph type="ftr" sz="quarter" idx="10"/>
          </p:nvPr>
        </p:nvSpPr>
        <p:spPr/>
        <p:txBody>
          <a:bodyPr/>
          <a:lstStyle/>
          <a:p>
            <a:r>
              <a:rPr lang="en-US"/>
              <a:t>Agnew::Beck     </a:t>
            </a:r>
          </a:p>
        </p:txBody>
      </p:sp>
      <p:sp>
        <p:nvSpPr>
          <p:cNvPr id="5" name="Slide Number Placeholder 4">
            <a:extLst>
              <a:ext uri="{FF2B5EF4-FFF2-40B4-BE49-F238E27FC236}">
                <a16:creationId xmlns:a16="http://schemas.microsoft.com/office/drawing/2014/main" id="{22E10E21-A910-67DB-8E5B-8579FF833560}"/>
              </a:ext>
            </a:extLst>
          </p:cNvPr>
          <p:cNvSpPr>
            <a:spLocks noGrp="1"/>
          </p:cNvSpPr>
          <p:nvPr>
            <p:ph type="sldNum" sz="quarter" idx="11"/>
          </p:nvPr>
        </p:nvSpPr>
        <p:spPr/>
        <p:txBody>
          <a:bodyPr/>
          <a:lstStyle/>
          <a:p>
            <a:fld id="{04065135-979E-4F69-87AD-40192FE51752}" type="slidenum">
              <a:rPr lang="en-US" smtClean="0"/>
              <a:pPr/>
              <a:t>42</a:t>
            </a:fld>
            <a:endParaRPr lang="en-US"/>
          </a:p>
        </p:txBody>
      </p:sp>
      <p:pic>
        <p:nvPicPr>
          <p:cNvPr id="6" name="Content Placeholder 6" descr="Diagram&#10;&#10;Description automatically generated with medium confidence">
            <a:extLst>
              <a:ext uri="{FF2B5EF4-FFF2-40B4-BE49-F238E27FC236}">
                <a16:creationId xmlns:a16="http://schemas.microsoft.com/office/drawing/2014/main" id="{19D97541-FDD7-0F11-1C57-246A7E3950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8962" y="1457606"/>
            <a:ext cx="5257050" cy="3942787"/>
          </a:xfrm>
          <a:prstGeom prst="rect">
            <a:avLst/>
          </a:prstGeom>
        </p:spPr>
      </p:pic>
      <p:sp>
        <p:nvSpPr>
          <p:cNvPr id="7" name="TextBox 6">
            <a:extLst>
              <a:ext uri="{FF2B5EF4-FFF2-40B4-BE49-F238E27FC236}">
                <a16:creationId xmlns:a16="http://schemas.microsoft.com/office/drawing/2014/main" id="{B94AF07F-3323-B150-90C5-110AA6CD18E9}"/>
              </a:ext>
            </a:extLst>
          </p:cNvPr>
          <p:cNvSpPr txBox="1"/>
          <p:nvPr/>
        </p:nvSpPr>
        <p:spPr>
          <a:xfrm>
            <a:off x="443550" y="5632748"/>
            <a:ext cx="8602462" cy="923330"/>
          </a:xfrm>
          <a:prstGeom prst="rect">
            <a:avLst/>
          </a:prstGeom>
          <a:noFill/>
        </p:spPr>
        <p:txBody>
          <a:bodyPr wrap="square" rtlCol="0">
            <a:spAutoFit/>
          </a:bodyPr>
          <a:lstStyle/>
          <a:p>
            <a:r>
              <a:rPr lang="en-US" sz="1800"/>
              <a:t>*A </a:t>
            </a:r>
            <a:r>
              <a:rPr lang="en-US" sz="1800" u="sng"/>
              <a:t>project</a:t>
            </a:r>
            <a:r>
              <a:rPr lang="en-US" sz="1800"/>
              <a:t> usually accomplishes a discrete objective, such as building a community swimming pool, while a </a:t>
            </a:r>
            <a:r>
              <a:rPr lang="en-US" sz="1800" u="sng"/>
              <a:t>program</a:t>
            </a:r>
            <a:r>
              <a:rPr lang="en-US" sz="1800"/>
              <a:t> typically provides ongoing services, such as free substance abuse counseling. </a:t>
            </a:r>
            <a:endParaRPr lang="en-US"/>
          </a:p>
        </p:txBody>
      </p:sp>
    </p:spTree>
    <p:extLst>
      <p:ext uri="{BB962C8B-B14F-4D97-AF65-F5344CB8AC3E}">
        <p14:creationId xmlns:p14="http://schemas.microsoft.com/office/powerpoint/2010/main" val="657486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73550" y="207153"/>
            <a:ext cx="7991475" cy="6173788"/>
          </a:xfrm>
        </p:spPr>
      </p:pic>
      <p:sp>
        <p:nvSpPr>
          <p:cNvPr id="2" name="Footer Placeholder 3">
            <a:extLst>
              <a:ext uri="{FF2B5EF4-FFF2-40B4-BE49-F238E27FC236}">
                <a16:creationId xmlns:a16="http://schemas.microsoft.com/office/drawing/2014/main" id="{506A788F-3A47-D222-121D-89BD44C3806B}"/>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3" name="Slide Number Placeholder 4">
            <a:extLst>
              <a:ext uri="{FF2B5EF4-FFF2-40B4-BE49-F238E27FC236}">
                <a16:creationId xmlns:a16="http://schemas.microsoft.com/office/drawing/2014/main" id="{3E1590B8-2211-36E5-A461-00E7FDF930C2}"/>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43</a:t>
            </a:fld>
            <a:endParaRPr lang="en-US" sz="1050">
              <a:solidFill>
                <a:schemeClr val="tx1">
                  <a:tint val="75000"/>
                </a:schemeClr>
              </a:solidFill>
            </a:endParaRPr>
          </a:p>
        </p:txBody>
      </p:sp>
    </p:spTree>
    <p:extLst>
      <p:ext uri="{BB962C8B-B14F-4D97-AF65-F5344CB8AC3E}">
        <p14:creationId xmlns:p14="http://schemas.microsoft.com/office/powerpoint/2010/main" val="2694464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2DAE-6054-175D-BBE2-52642805BC8A}"/>
              </a:ext>
            </a:extLst>
          </p:cNvPr>
          <p:cNvSpPr>
            <a:spLocks noGrp="1"/>
          </p:cNvSpPr>
          <p:nvPr>
            <p:ph type="title"/>
          </p:nvPr>
        </p:nvSpPr>
        <p:spPr/>
        <p:txBody>
          <a:bodyPr>
            <a:normAutofit fontScale="90000"/>
          </a:bodyPr>
          <a:lstStyle/>
          <a:p>
            <a:r>
              <a:rPr lang="en-US" dirty="0"/>
              <a:t>Are you well-positioned for a funding opportunity?</a:t>
            </a:r>
          </a:p>
        </p:txBody>
      </p:sp>
      <p:sp>
        <p:nvSpPr>
          <p:cNvPr id="3" name="Content Placeholder 2">
            <a:extLst>
              <a:ext uri="{FF2B5EF4-FFF2-40B4-BE49-F238E27FC236}">
                <a16:creationId xmlns:a16="http://schemas.microsoft.com/office/drawing/2014/main" id="{3CF667C2-9A67-2571-EA2E-23974D36EE78}"/>
              </a:ext>
            </a:extLst>
          </p:cNvPr>
          <p:cNvSpPr>
            <a:spLocks noGrp="1"/>
          </p:cNvSpPr>
          <p:nvPr>
            <p:ph idx="1"/>
          </p:nvPr>
        </p:nvSpPr>
        <p:spPr/>
        <p:txBody>
          <a:bodyPr/>
          <a:lstStyle/>
          <a:p>
            <a:endParaRPr lang="en-US" dirty="0"/>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E44D6D13-D125-79C2-AAE4-CAE19B24647F}"/>
              </a:ext>
            </a:extLst>
          </p:cNvPr>
          <p:cNvSpPr>
            <a:spLocks noGrp="1"/>
          </p:cNvSpPr>
          <p:nvPr>
            <p:ph type="ftr" sz="quarter" idx="10"/>
          </p:nvPr>
        </p:nvSpPr>
        <p:spPr/>
        <p:txBody>
          <a:bodyPr/>
          <a:lstStyle/>
          <a:p>
            <a:r>
              <a:rPr lang="en-US"/>
              <a:t>Agnew::Beck     </a:t>
            </a:r>
          </a:p>
        </p:txBody>
      </p:sp>
      <p:sp>
        <p:nvSpPr>
          <p:cNvPr id="5" name="Slide Number Placeholder 4">
            <a:extLst>
              <a:ext uri="{FF2B5EF4-FFF2-40B4-BE49-F238E27FC236}">
                <a16:creationId xmlns:a16="http://schemas.microsoft.com/office/drawing/2014/main" id="{5DC03FE5-2EE1-A08B-200D-AF12ED0199C3}"/>
              </a:ext>
            </a:extLst>
          </p:cNvPr>
          <p:cNvSpPr>
            <a:spLocks noGrp="1"/>
          </p:cNvSpPr>
          <p:nvPr>
            <p:ph type="sldNum" sz="quarter" idx="11"/>
          </p:nvPr>
        </p:nvSpPr>
        <p:spPr/>
        <p:txBody>
          <a:bodyPr/>
          <a:lstStyle/>
          <a:p>
            <a:fld id="{04065135-979E-4F69-87AD-40192FE51752}" type="slidenum">
              <a:rPr lang="en-US" smtClean="0"/>
              <a:pPr/>
              <a:t>44</a:t>
            </a:fld>
            <a:endParaRPr lang="en-US"/>
          </a:p>
        </p:txBody>
      </p:sp>
      <p:graphicFrame>
        <p:nvGraphicFramePr>
          <p:cNvPr id="6" name="Diagram 5">
            <a:extLst>
              <a:ext uri="{FF2B5EF4-FFF2-40B4-BE49-F238E27FC236}">
                <a16:creationId xmlns:a16="http://schemas.microsoft.com/office/drawing/2014/main" id="{407B6163-2DA1-BC30-F5F0-9EC3789A8660}"/>
              </a:ext>
            </a:extLst>
          </p:cNvPr>
          <p:cNvGraphicFramePr/>
          <p:nvPr>
            <p:extLst>
              <p:ext uri="{D42A27DB-BD31-4B8C-83A1-F6EECF244321}">
                <p14:modId xmlns:p14="http://schemas.microsoft.com/office/powerpoint/2010/main" val="2617252942"/>
              </p:ext>
            </p:extLst>
          </p:nvPr>
        </p:nvGraphicFramePr>
        <p:xfrm>
          <a:off x="349665" y="1298770"/>
          <a:ext cx="8444670" cy="482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1159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are the types of funders?</a:t>
            </a:r>
          </a:p>
        </p:txBody>
      </p:sp>
      <p:graphicFrame>
        <p:nvGraphicFramePr>
          <p:cNvPr id="10" name="Content Placeholder 9">
            <a:extLst>
              <a:ext uri="{FF2B5EF4-FFF2-40B4-BE49-F238E27FC236}">
                <a16:creationId xmlns:a16="http://schemas.microsoft.com/office/drawing/2014/main" id="{80F81B44-AF39-83E5-0FA6-94EAE14013CF}"/>
              </a:ext>
            </a:extLst>
          </p:cNvPr>
          <p:cNvGraphicFramePr>
            <a:graphicFrameLocks noGrp="1"/>
          </p:cNvGraphicFramePr>
          <p:nvPr>
            <p:ph idx="1"/>
            <p:extLst>
              <p:ext uri="{D42A27DB-BD31-4B8C-83A1-F6EECF244321}">
                <p14:modId xmlns:p14="http://schemas.microsoft.com/office/powerpoint/2010/main" val="2848340780"/>
              </p:ext>
            </p:extLst>
          </p:nvPr>
        </p:nvGraphicFramePr>
        <p:xfrm>
          <a:off x="471488" y="1296988"/>
          <a:ext cx="8393112" cy="482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1C7B8AE4-EFA7-D3C9-9C5C-A0A7FBDA8D4D}"/>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4" name="Slide Number Placeholder 4">
            <a:extLst>
              <a:ext uri="{FF2B5EF4-FFF2-40B4-BE49-F238E27FC236}">
                <a16:creationId xmlns:a16="http://schemas.microsoft.com/office/drawing/2014/main" id="{48C84751-43E0-EECD-F5D9-F137EF767153}"/>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45</a:t>
            </a:fld>
            <a:endParaRPr lang="en-US" sz="1050">
              <a:solidFill>
                <a:schemeClr val="tx1">
                  <a:tint val="75000"/>
                </a:schemeClr>
              </a:solidFill>
            </a:endParaRPr>
          </a:p>
        </p:txBody>
      </p:sp>
    </p:spTree>
    <p:extLst>
      <p:ext uri="{BB962C8B-B14F-4D97-AF65-F5344CB8AC3E}">
        <p14:creationId xmlns:p14="http://schemas.microsoft.com/office/powerpoint/2010/main" val="2529363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07B6-3792-63B6-A00D-34BC4FB7FD03}"/>
              </a:ext>
            </a:extLst>
          </p:cNvPr>
          <p:cNvSpPr>
            <a:spLocks noGrp="1"/>
          </p:cNvSpPr>
          <p:nvPr>
            <p:ph type="title"/>
          </p:nvPr>
        </p:nvSpPr>
        <p:spPr/>
        <p:txBody>
          <a:bodyPr/>
          <a:lstStyle/>
          <a:p>
            <a:r>
              <a:rPr lang="en-US" dirty="0"/>
              <a:t>State of Alaska vs. Federal grants…</a:t>
            </a:r>
          </a:p>
        </p:txBody>
      </p:sp>
      <p:sp>
        <p:nvSpPr>
          <p:cNvPr id="4" name="Footer Placeholder 3">
            <a:extLst>
              <a:ext uri="{FF2B5EF4-FFF2-40B4-BE49-F238E27FC236}">
                <a16:creationId xmlns:a16="http://schemas.microsoft.com/office/drawing/2014/main" id="{DB1359C2-AAAF-5DE2-3AEC-19ADBA44609D}"/>
              </a:ext>
            </a:extLst>
          </p:cNvPr>
          <p:cNvSpPr>
            <a:spLocks noGrp="1"/>
          </p:cNvSpPr>
          <p:nvPr>
            <p:ph type="ftr" sz="quarter" idx="10"/>
          </p:nvPr>
        </p:nvSpPr>
        <p:spPr/>
        <p:txBody>
          <a:bodyPr/>
          <a:lstStyle/>
          <a:p>
            <a:r>
              <a:rPr lang="en-US"/>
              <a:t>Agnew::Beck     </a:t>
            </a:r>
          </a:p>
        </p:txBody>
      </p:sp>
      <p:sp>
        <p:nvSpPr>
          <p:cNvPr id="5" name="Slide Number Placeholder 4">
            <a:extLst>
              <a:ext uri="{FF2B5EF4-FFF2-40B4-BE49-F238E27FC236}">
                <a16:creationId xmlns:a16="http://schemas.microsoft.com/office/drawing/2014/main" id="{F1139F85-D427-DBD8-E6FF-0E836BD242B1}"/>
              </a:ext>
            </a:extLst>
          </p:cNvPr>
          <p:cNvSpPr>
            <a:spLocks noGrp="1"/>
          </p:cNvSpPr>
          <p:nvPr>
            <p:ph type="sldNum" sz="quarter" idx="11"/>
          </p:nvPr>
        </p:nvSpPr>
        <p:spPr/>
        <p:txBody>
          <a:bodyPr/>
          <a:lstStyle/>
          <a:p>
            <a:fld id="{04065135-979E-4F69-87AD-40192FE51752}" type="slidenum">
              <a:rPr lang="en-US" smtClean="0"/>
              <a:pPr/>
              <a:t>46</a:t>
            </a:fld>
            <a:endParaRPr lang="en-US"/>
          </a:p>
        </p:txBody>
      </p:sp>
      <p:pic>
        <p:nvPicPr>
          <p:cNvPr id="2050" name="Picture 2" descr="Comic/Cartoon Meme Templates">
            <a:extLst>
              <a:ext uri="{FF2B5EF4-FFF2-40B4-BE49-F238E27FC236}">
                <a16:creationId xmlns:a16="http://schemas.microsoft.com/office/drawing/2014/main" id="{9188F262-F190-E913-83D6-F16142E8A7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96442" y="1210571"/>
            <a:ext cx="3347558" cy="50635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83913A-154E-4A07-9F67-19A4C66202A5}"/>
              </a:ext>
            </a:extLst>
          </p:cNvPr>
          <p:cNvSpPr txBox="1"/>
          <p:nvPr/>
        </p:nvSpPr>
        <p:spPr>
          <a:xfrm rot="20693925">
            <a:off x="6338656" y="1881707"/>
            <a:ext cx="665825" cy="375104"/>
          </a:xfrm>
          <a:prstGeom prst="rect">
            <a:avLst/>
          </a:prstGeom>
          <a:noFill/>
        </p:spPr>
        <p:txBody>
          <a:bodyPr wrap="square" rtlCol="0">
            <a:spAutoFit/>
          </a:bodyPr>
          <a:lstStyle/>
          <a:p>
            <a:r>
              <a:rPr lang="en-US"/>
              <a:t>State</a:t>
            </a:r>
          </a:p>
        </p:txBody>
      </p:sp>
      <p:sp>
        <p:nvSpPr>
          <p:cNvPr id="7" name="TextBox 6">
            <a:extLst>
              <a:ext uri="{FF2B5EF4-FFF2-40B4-BE49-F238E27FC236}">
                <a16:creationId xmlns:a16="http://schemas.microsoft.com/office/drawing/2014/main" id="{334A8A11-B654-2015-4499-251A8A12A014}"/>
              </a:ext>
            </a:extLst>
          </p:cNvPr>
          <p:cNvSpPr txBox="1"/>
          <p:nvPr/>
        </p:nvSpPr>
        <p:spPr>
          <a:xfrm rot="20623829">
            <a:off x="7326370" y="1661532"/>
            <a:ext cx="868892" cy="369332"/>
          </a:xfrm>
          <a:prstGeom prst="rect">
            <a:avLst/>
          </a:prstGeom>
          <a:noFill/>
        </p:spPr>
        <p:txBody>
          <a:bodyPr wrap="none" rtlCol="0">
            <a:spAutoFit/>
          </a:bodyPr>
          <a:lstStyle/>
          <a:p>
            <a:r>
              <a:rPr lang="en-US"/>
              <a:t>Federal</a:t>
            </a:r>
          </a:p>
        </p:txBody>
      </p:sp>
      <p:sp>
        <p:nvSpPr>
          <p:cNvPr id="8" name="TextBox 7">
            <a:extLst>
              <a:ext uri="{FF2B5EF4-FFF2-40B4-BE49-F238E27FC236}">
                <a16:creationId xmlns:a16="http://schemas.microsoft.com/office/drawing/2014/main" id="{C7D8BF84-7E62-573A-AA80-26DD3759EC03}"/>
              </a:ext>
            </a:extLst>
          </p:cNvPr>
          <p:cNvSpPr txBox="1"/>
          <p:nvPr/>
        </p:nvSpPr>
        <p:spPr>
          <a:xfrm>
            <a:off x="120388" y="1117437"/>
            <a:ext cx="5710052" cy="5986254"/>
          </a:xfrm>
          <a:prstGeom prst="rect">
            <a:avLst/>
          </a:prstGeom>
          <a:noFill/>
        </p:spPr>
        <p:txBody>
          <a:bodyPr wrap="square" rtlCol="0">
            <a:spAutoFit/>
          </a:bodyPr>
          <a:lstStyle/>
          <a:p>
            <a:r>
              <a:rPr lang="en-US" b="1" dirty="0"/>
              <a:t>Federal grants usually…</a:t>
            </a:r>
          </a:p>
          <a:p>
            <a:pPr marL="285750" indent="-285750">
              <a:buFont typeface="Arial" panose="020B0604020202020204" pitchFamily="34" charset="0"/>
              <a:buChar char="•"/>
            </a:pPr>
            <a:r>
              <a:rPr lang="en-US" dirty="0"/>
              <a:t>Have higher award ceilings.</a:t>
            </a:r>
          </a:p>
          <a:p>
            <a:pPr marL="285750" indent="-285750">
              <a:buFont typeface="Arial" panose="020B0604020202020204" pitchFamily="34" charset="0"/>
              <a:buChar char="•"/>
            </a:pPr>
            <a:r>
              <a:rPr lang="en-US" dirty="0"/>
              <a:t>Are more competitive (this may be less true for Tribal-specific grants).</a:t>
            </a:r>
          </a:p>
          <a:p>
            <a:pPr marL="285750" indent="-285750">
              <a:buFont typeface="Arial" panose="020B0604020202020204" pitchFamily="34" charset="0"/>
              <a:buChar char="•"/>
            </a:pPr>
            <a:r>
              <a:rPr lang="en-US" dirty="0"/>
              <a:t>Take more time/paperwork to apply to.</a:t>
            </a:r>
          </a:p>
          <a:p>
            <a:pPr marL="285750" indent="-285750">
              <a:buFont typeface="Arial" panose="020B0604020202020204" pitchFamily="34" charset="0"/>
              <a:buChar char="•"/>
            </a:pPr>
            <a:r>
              <a:rPr lang="en-US" dirty="0"/>
              <a:t>Have more onerous reporting requirements.</a:t>
            </a:r>
          </a:p>
          <a:p>
            <a:pPr>
              <a:spcBef>
                <a:spcPts val="600"/>
              </a:spcBef>
            </a:pPr>
            <a:r>
              <a:rPr lang="en-US" b="1" dirty="0"/>
              <a:t>State grants usually…</a:t>
            </a:r>
          </a:p>
          <a:p>
            <a:pPr marL="285750" indent="-285750">
              <a:buFont typeface="Arial" panose="020B0604020202020204" pitchFamily="34" charset="0"/>
              <a:buChar char="•"/>
            </a:pPr>
            <a:r>
              <a:rPr lang="en-US" dirty="0"/>
              <a:t>Have lower award ceilings.</a:t>
            </a:r>
          </a:p>
          <a:p>
            <a:pPr marL="285750" indent="-285750">
              <a:buFont typeface="Arial" panose="020B0604020202020204" pitchFamily="34" charset="0"/>
              <a:buChar char="•"/>
            </a:pPr>
            <a:r>
              <a:rPr lang="en-US" dirty="0"/>
              <a:t>Are </a:t>
            </a:r>
            <a:r>
              <a:rPr lang="en-US" i="1" dirty="0"/>
              <a:t>somewhat </a:t>
            </a:r>
            <a:r>
              <a:rPr lang="en-US" dirty="0"/>
              <a:t>less competitive (this is less true as of late; most State programs are currently oversubscribed)</a:t>
            </a:r>
          </a:p>
          <a:p>
            <a:pPr marL="285750" indent="-285750">
              <a:buFont typeface="Arial" panose="020B0604020202020204" pitchFamily="34" charset="0"/>
              <a:buChar char="•"/>
            </a:pPr>
            <a:r>
              <a:rPr lang="en-US" dirty="0"/>
              <a:t>Often are less complex to apply to</a:t>
            </a:r>
          </a:p>
          <a:p>
            <a:pPr marL="285750" indent="-285750">
              <a:buFont typeface="Arial" panose="020B0604020202020204" pitchFamily="34" charset="0"/>
              <a:buChar char="•"/>
            </a:pPr>
            <a:r>
              <a:rPr lang="en-US" dirty="0"/>
              <a:t>May have simpler reporting requirements</a:t>
            </a:r>
          </a:p>
          <a:p>
            <a:pPr marL="285750" indent="-285750">
              <a:buFont typeface="Arial" panose="020B0604020202020204" pitchFamily="34" charset="0"/>
              <a:buChar char="•"/>
            </a:pPr>
            <a:r>
              <a:rPr lang="en-US" dirty="0"/>
              <a:t>Often the state will own the project and implement it. </a:t>
            </a:r>
          </a:p>
          <a:p>
            <a:pPr marL="285750" indent="-285750">
              <a:buFont typeface="Arial" panose="020B0604020202020204" pitchFamily="34" charset="0"/>
              <a:buChar char="•"/>
            </a:pPr>
            <a:endParaRPr lang="en-US" u="sng" dirty="0"/>
          </a:p>
          <a:p>
            <a:r>
              <a:rPr lang="en-US" dirty="0"/>
              <a:t>For large projects (over ~$10 million), the best option is often to pursue both State </a:t>
            </a:r>
            <a:r>
              <a:rPr lang="en-US" i="1" dirty="0"/>
              <a:t>and </a:t>
            </a:r>
            <a:r>
              <a:rPr lang="en-US" dirty="0"/>
              <a:t>Federal funding with local match. State funds are allowed to match against Federal funds (more on that later). Typically, the more money that has been secured for a project, the easier it is to secure the remaining funds. </a:t>
            </a:r>
          </a:p>
          <a:p>
            <a:pPr marL="285750" indent="-285750">
              <a:buFont typeface="Arial" panose="020B0604020202020204" pitchFamily="34" charset="0"/>
              <a:buChar char="•"/>
            </a:pPr>
            <a:endParaRPr lang="en-US" dirty="0"/>
          </a:p>
        </p:txBody>
      </p:sp>
      <p:cxnSp>
        <p:nvCxnSpPr>
          <p:cNvPr id="10" name="Straight Connector 9">
            <a:extLst>
              <a:ext uri="{FF2B5EF4-FFF2-40B4-BE49-F238E27FC236}">
                <a16:creationId xmlns:a16="http://schemas.microsoft.com/office/drawing/2014/main" id="{031D9A0A-0FCB-E805-FD6F-137CC989FF4E}"/>
              </a:ext>
            </a:extLst>
          </p:cNvPr>
          <p:cNvCxnSpPr/>
          <p:nvPr/>
        </p:nvCxnSpPr>
        <p:spPr>
          <a:xfrm>
            <a:off x="266330" y="5060273"/>
            <a:ext cx="5343669"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41290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How do we find grants?</a:t>
            </a:r>
          </a:p>
        </p:txBody>
      </p:sp>
      <p:sp>
        <p:nvSpPr>
          <p:cNvPr id="5" name="Content Placeholder 4"/>
          <p:cNvSpPr>
            <a:spLocks noGrp="1"/>
          </p:cNvSpPr>
          <p:nvPr>
            <p:ph idx="1"/>
          </p:nvPr>
        </p:nvSpPr>
        <p:spPr>
          <a:xfrm>
            <a:off x="337351" y="1189608"/>
            <a:ext cx="8744505" cy="5393752"/>
          </a:xfrm>
        </p:spPr>
        <p:txBody>
          <a:bodyPr>
            <a:normAutofit fontScale="92500" lnSpcReduction="20000"/>
          </a:bodyPr>
          <a:lstStyle/>
          <a:p>
            <a:pPr marL="571500" indent="-571500">
              <a:buFont typeface="Arial" panose="020B0604020202020204" pitchFamily="34" charset="0"/>
              <a:buChar char="•"/>
            </a:pPr>
            <a:r>
              <a:rPr lang="en-US" dirty="0"/>
              <a:t>Grants.gov</a:t>
            </a:r>
          </a:p>
          <a:p>
            <a:pPr marL="571500" indent="-571500">
              <a:buFont typeface="Arial" panose="020B0604020202020204" pitchFamily="34" charset="0"/>
              <a:buChar char="•"/>
            </a:pPr>
            <a:r>
              <a:rPr lang="en-US" dirty="0"/>
              <a:t>Look up specific State of Alaska departments relevant to your project and see if they have a grants page</a:t>
            </a:r>
          </a:p>
          <a:p>
            <a:pPr marL="571500" indent="-571500">
              <a:buFont typeface="Arial" panose="020B0604020202020204" pitchFamily="34" charset="0"/>
              <a:buChar char="•"/>
            </a:pPr>
            <a:r>
              <a:rPr lang="en-US" dirty="0"/>
              <a:t>Call people in those departments and ask if they know of any funding opportunities</a:t>
            </a:r>
          </a:p>
          <a:p>
            <a:pPr marL="571500" indent="-571500">
              <a:buFont typeface="Arial" panose="020B0604020202020204" pitchFamily="34" charset="0"/>
              <a:buChar char="•"/>
            </a:pPr>
            <a:r>
              <a:rPr lang="en-US" dirty="0"/>
              <a:t>akfederalfunding.org</a:t>
            </a:r>
          </a:p>
          <a:p>
            <a:pPr marL="571500" indent="-571500">
              <a:buFont typeface="Arial" panose="020B0604020202020204" pitchFamily="34" charset="0"/>
              <a:buChar char="•"/>
            </a:pPr>
            <a:r>
              <a:rPr lang="en-US" dirty="0"/>
              <a:t>Alaska Mental Health Trust Authority e-newsletter</a:t>
            </a:r>
          </a:p>
          <a:p>
            <a:pPr marL="571500" indent="-571500">
              <a:buFont typeface="Arial" panose="020B0604020202020204" pitchFamily="34" charset="0"/>
              <a:buChar char="•"/>
            </a:pPr>
            <a:r>
              <a:rPr lang="en-US" dirty="0"/>
              <a:t>Foraker Group funding guide</a:t>
            </a:r>
          </a:p>
          <a:p>
            <a:pPr marL="571500" indent="-571500">
              <a:buFont typeface="Arial" panose="020B0604020202020204" pitchFamily="34" charset="0"/>
              <a:buChar char="•"/>
            </a:pPr>
            <a:r>
              <a:rPr lang="en-US" dirty="0"/>
              <a:t>Alaska Community Foundation website</a:t>
            </a:r>
          </a:p>
          <a:p>
            <a:pPr marL="571500" indent="-571500">
              <a:buFont typeface="Arial" panose="020B0604020202020204" pitchFamily="34" charset="0"/>
              <a:buChar char="•"/>
            </a:pPr>
            <a:r>
              <a:rPr lang="en-US" dirty="0"/>
              <a:t>Foundation Center</a:t>
            </a:r>
          </a:p>
          <a:p>
            <a:pPr marL="571500" indent="-571500">
              <a:buFont typeface="Arial" panose="020B0604020202020204" pitchFamily="34" charset="0"/>
              <a:buChar char="•"/>
            </a:pPr>
            <a:r>
              <a:rPr lang="en-US" dirty="0"/>
              <a:t>Rural Assistance Center</a:t>
            </a:r>
          </a:p>
          <a:p>
            <a:pPr marL="571500" indent="-571500">
              <a:buFont typeface="Arial" panose="020B0604020202020204" pitchFamily="34" charset="0"/>
              <a:buChar char="•"/>
            </a:pPr>
            <a:r>
              <a:rPr lang="en-US" dirty="0"/>
              <a:t>Alaska Housing Finance Corporation</a:t>
            </a:r>
          </a:p>
          <a:p>
            <a:pPr marL="571500" indent="-571500">
              <a:buFont typeface="Arial" panose="020B0604020202020204" pitchFamily="34" charset="0"/>
              <a:buChar char="•"/>
            </a:pPr>
            <a:r>
              <a:rPr lang="en-US" dirty="0"/>
              <a:t>Other subscriptions (First Nations Development Institute, Rasmuson Foundation, Rural Health Hub)</a:t>
            </a:r>
          </a:p>
          <a:p>
            <a:endParaRPr lang="en-US" dirty="0"/>
          </a:p>
        </p:txBody>
      </p:sp>
      <p:sp>
        <p:nvSpPr>
          <p:cNvPr id="3" name="Footer Placeholder 3">
            <a:extLst>
              <a:ext uri="{FF2B5EF4-FFF2-40B4-BE49-F238E27FC236}">
                <a16:creationId xmlns:a16="http://schemas.microsoft.com/office/drawing/2014/main" id="{BBFA47B9-CA63-3A2E-A504-64EDCCDBDA16}"/>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4" name="Slide Number Placeholder 4">
            <a:extLst>
              <a:ext uri="{FF2B5EF4-FFF2-40B4-BE49-F238E27FC236}">
                <a16:creationId xmlns:a16="http://schemas.microsoft.com/office/drawing/2014/main" id="{C5E9BBD3-8C57-23A3-37D3-C60F90236B34}"/>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47</a:t>
            </a:fld>
            <a:endParaRPr lang="en-US" sz="1050">
              <a:solidFill>
                <a:schemeClr val="tx1">
                  <a:tint val="75000"/>
                </a:schemeClr>
              </a:solidFill>
            </a:endParaRPr>
          </a:p>
        </p:txBody>
      </p:sp>
    </p:spTree>
    <p:extLst>
      <p:ext uri="{BB962C8B-B14F-4D97-AF65-F5344CB8AC3E}">
        <p14:creationId xmlns:p14="http://schemas.microsoft.com/office/powerpoint/2010/main" val="3785558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49BB-8199-4F24-1D95-F2F3D343C5BD}"/>
              </a:ext>
            </a:extLst>
          </p:cNvPr>
          <p:cNvSpPr>
            <a:spLocks noGrp="1"/>
          </p:cNvSpPr>
          <p:nvPr>
            <p:ph type="title"/>
          </p:nvPr>
        </p:nvSpPr>
        <p:spPr/>
        <p:txBody>
          <a:bodyPr/>
          <a:lstStyle/>
          <a:p>
            <a:r>
              <a:rPr lang="en-US"/>
              <a:t>Remember: it’s all about the fit…</a:t>
            </a:r>
          </a:p>
        </p:txBody>
      </p:sp>
      <p:pic>
        <p:nvPicPr>
          <p:cNvPr id="2052" name="Picture 4" descr="Cendrillon chausse du 2 - Marie France, magazine féminin">
            <a:extLst>
              <a:ext uri="{FF2B5EF4-FFF2-40B4-BE49-F238E27FC236}">
                <a16:creationId xmlns:a16="http://schemas.microsoft.com/office/drawing/2014/main" id="{06BEF175-1DA8-190F-8BA9-BF8BF92AA7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342579" y="1916018"/>
            <a:ext cx="3427114" cy="3427114"/>
          </a:xfrm>
          <a:extLst>
            <a:ext uri="{909E8E84-426E-40DD-AFC4-6F175D3DCCD1}">
              <a14:hiddenFill xmlns:a14="http://schemas.microsoft.com/office/drawing/2010/main">
                <a:solidFill>
                  <a:srgbClr val="FFFFFF"/>
                </a:solidFill>
              </a14:hiddenFill>
            </a:ext>
          </a:extLst>
        </p:spPr>
      </p:pic>
      <p:sp>
        <p:nvSpPr>
          <p:cNvPr id="7" name="Content Placeholder 4">
            <a:extLst>
              <a:ext uri="{FF2B5EF4-FFF2-40B4-BE49-F238E27FC236}">
                <a16:creationId xmlns:a16="http://schemas.microsoft.com/office/drawing/2014/main" id="{45A7CC12-F71E-3447-B1D1-2F0954675592}"/>
              </a:ext>
            </a:extLst>
          </p:cNvPr>
          <p:cNvSpPr txBox="1">
            <a:spLocks/>
          </p:cNvSpPr>
          <p:nvPr/>
        </p:nvSpPr>
        <p:spPr>
          <a:xfrm>
            <a:off x="374307" y="1374480"/>
            <a:ext cx="4735585" cy="4943778"/>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Arial" pitchFamily="34" charset="0"/>
              <a:buNone/>
              <a:defRPr sz="3600" kern="1200">
                <a:solidFill>
                  <a:srgbClr val="008080"/>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Garamond" panose="02020404030301010803" pitchFamily="18"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a:solidFill>
                  <a:schemeClr val="tx1"/>
                </a:solidFill>
                <a:latin typeface="+mj-lt"/>
              </a:rPr>
              <a:t>Figuring out </a:t>
            </a:r>
            <a:r>
              <a:rPr lang="en-US" i="1" u="sng">
                <a:solidFill>
                  <a:schemeClr val="tx1"/>
                </a:solidFill>
                <a:latin typeface="+mj-lt"/>
              </a:rPr>
              <a:t>which</a:t>
            </a:r>
            <a:r>
              <a:rPr lang="en-US">
                <a:solidFill>
                  <a:schemeClr val="tx1"/>
                </a:solidFill>
                <a:latin typeface="+mj-lt"/>
              </a:rPr>
              <a:t> grant to apply for is key to being successful. Be picky! </a:t>
            </a:r>
          </a:p>
          <a:p>
            <a:pPr marL="571500" indent="-571500">
              <a:spcAft>
                <a:spcPts val="1200"/>
              </a:spcAft>
              <a:buFont typeface="Arial" panose="020B0604020202020204" pitchFamily="34" charset="0"/>
              <a:buChar char="•"/>
            </a:pPr>
            <a:r>
              <a:rPr lang="en-US">
                <a:solidFill>
                  <a:schemeClr val="tx1"/>
                </a:solidFill>
                <a:latin typeface="+mj-lt"/>
              </a:rPr>
              <a:t>Read “eligibility” sections of Notice of Funding Opportunities (NOFOs) to make sure your organization qualifies. </a:t>
            </a:r>
          </a:p>
          <a:p>
            <a:pPr marL="571500" indent="-571500">
              <a:spcAft>
                <a:spcPts val="1200"/>
              </a:spcAft>
              <a:buFont typeface="Arial" panose="020B0604020202020204" pitchFamily="34" charset="0"/>
              <a:buChar char="•"/>
            </a:pPr>
            <a:r>
              <a:rPr lang="en-US">
                <a:solidFill>
                  <a:schemeClr val="tx1"/>
                </a:solidFill>
                <a:latin typeface="+mj-lt"/>
              </a:rPr>
              <a:t>Pay attention to award ceilings, award floors, and expected number of awards, as well as match requirements.  </a:t>
            </a:r>
          </a:p>
          <a:p>
            <a:pPr marL="571500" indent="-571500">
              <a:spcAft>
                <a:spcPts val="1200"/>
              </a:spcAft>
              <a:buFont typeface="Arial" panose="020B0604020202020204" pitchFamily="34" charset="0"/>
              <a:buChar char="•"/>
            </a:pPr>
            <a:r>
              <a:rPr lang="en-US" u="sng">
                <a:solidFill>
                  <a:schemeClr val="tx1"/>
                </a:solidFill>
                <a:latin typeface="+mj-lt"/>
              </a:rPr>
              <a:t>Call funders and ask if your project is a good fit/if you’re eligible. </a:t>
            </a:r>
            <a:r>
              <a:rPr lang="en-US">
                <a:solidFill>
                  <a:schemeClr val="tx1"/>
                </a:solidFill>
                <a:latin typeface="+mj-lt"/>
              </a:rPr>
              <a:t>If not, ask if they have suggestions for other programs. </a:t>
            </a:r>
          </a:p>
        </p:txBody>
      </p:sp>
      <p:sp>
        <p:nvSpPr>
          <p:cNvPr id="8" name="Footer Placeholder 3">
            <a:extLst>
              <a:ext uri="{FF2B5EF4-FFF2-40B4-BE49-F238E27FC236}">
                <a16:creationId xmlns:a16="http://schemas.microsoft.com/office/drawing/2014/main" id="{30B95C25-CF94-AB4E-3633-356E9D39966E}"/>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9" name="Slide Number Placeholder 4">
            <a:extLst>
              <a:ext uri="{FF2B5EF4-FFF2-40B4-BE49-F238E27FC236}">
                <a16:creationId xmlns:a16="http://schemas.microsoft.com/office/drawing/2014/main" id="{58FB5E2E-AD86-A752-98C2-BF8FAF44ADDA}"/>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48</a:t>
            </a:fld>
            <a:endParaRPr lang="en-US" sz="1050">
              <a:solidFill>
                <a:schemeClr val="tx1">
                  <a:tint val="75000"/>
                </a:schemeClr>
              </a:solidFill>
            </a:endParaRPr>
          </a:p>
        </p:txBody>
      </p:sp>
    </p:spTree>
    <p:extLst>
      <p:ext uri="{BB962C8B-B14F-4D97-AF65-F5344CB8AC3E}">
        <p14:creationId xmlns:p14="http://schemas.microsoft.com/office/powerpoint/2010/main" val="1867345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 Strong Budget: What is sustainability?</a:t>
            </a:r>
          </a:p>
        </p:txBody>
      </p:sp>
      <p:sp>
        <p:nvSpPr>
          <p:cNvPr id="3" name="Content Placeholder 2"/>
          <p:cNvSpPr>
            <a:spLocks noGrp="1"/>
          </p:cNvSpPr>
          <p:nvPr>
            <p:ph idx="1"/>
          </p:nvPr>
        </p:nvSpPr>
        <p:spPr/>
        <p:txBody>
          <a:bodyPr>
            <a:normAutofit fontScale="92500" lnSpcReduction="10000"/>
          </a:bodyPr>
          <a:lstStyle/>
          <a:p>
            <a:r>
              <a:rPr lang="en-US"/>
              <a:t>Identify the </a:t>
            </a:r>
            <a:r>
              <a:rPr lang="en-US" b="1"/>
              <a:t>resources</a:t>
            </a:r>
            <a:r>
              <a:rPr lang="en-US"/>
              <a:t> you will need to continue to meet your projects goals, such as </a:t>
            </a:r>
            <a:r>
              <a:rPr lang="en-US" b="1"/>
              <a:t>funding</a:t>
            </a:r>
            <a:r>
              <a:rPr lang="en-US"/>
              <a:t>, </a:t>
            </a:r>
            <a:r>
              <a:rPr lang="en-US" b="1"/>
              <a:t>leadership</a:t>
            </a:r>
            <a:r>
              <a:rPr lang="en-US"/>
              <a:t> and </a:t>
            </a:r>
            <a:r>
              <a:rPr lang="en-US" b="1"/>
              <a:t>staffing</a:t>
            </a:r>
            <a:r>
              <a:rPr lang="en-US"/>
              <a:t>, and assess the </a:t>
            </a:r>
            <a:r>
              <a:rPr lang="en-US" b="1"/>
              <a:t>realistic the scale of your activities </a:t>
            </a:r>
            <a:r>
              <a:rPr lang="en-US"/>
              <a:t>once your grant ends.  </a:t>
            </a:r>
          </a:p>
          <a:p>
            <a:endParaRPr lang="en-US"/>
          </a:p>
          <a:p>
            <a:r>
              <a:rPr lang="en-US" u="sng"/>
              <a:t>You must be thinking of sustainability before you start writing your grant.</a:t>
            </a:r>
          </a:p>
          <a:p>
            <a:endParaRPr lang="en-US"/>
          </a:p>
          <a:p>
            <a:r>
              <a:rPr lang="en-US"/>
              <a:t>This is part of the reason why it’s often easier to find grants for capital improvements than to fill staff positions: capital improvements are viewed as “one time” in a way that staffing is not. </a:t>
            </a:r>
          </a:p>
        </p:txBody>
      </p:sp>
      <p:sp>
        <p:nvSpPr>
          <p:cNvPr id="4" name="Footer Placeholder 3">
            <a:extLst>
              <a:ext uri="{FF2B5EF4-FFF2-40B4-BE49-F238E27FC236}">
                <a16:creationId xmlns:a16="http://schemas.microsoft.com/office/drawing/2014/main" id="{4F7BA924-5800-A33B-740A-80AD88E99E1F}"/>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5" name="Slide Number Placeholder 4">
            <a:extLst>
              <a:ext uri="{FF2B5EF4-FFF2-40B4-BE49-F238E27FC236}">
                <a16:creationId xmlns:a16="http://schemas.microsoft.com/office/drawing/2014/main" id="{50B4813B-50E1-67AB-12B2-4DF030AFBA4A}"/>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49</a:t>
            </a:fld>
            <a:endParaRPr lang="en-US" sz="1050">
              <a:solidFill>
                <a:schemeClr val="tx1">
                  <a:tint val="75000"/>
                </a:schemeClr>
              </a:solidFill>
            </a:endParaRPr>
          </a:p>
        </p:txBody>
      </p:sp>
    </p:spTree>
    <p:extLst>
      <p:ext uri="{BB962C8B-B14F-4D97-AF65-F5344CB8AC3E}">
        <p14:creationId xmlns:p14="http://schemas.microsoft.com/office/powerpoint/2010/main" val="333833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F6AC-B186-4228-A82E-9D6B5FD35887}"/>
              </a:ext>
            </a:extLst>
          </p:cNvPr>
          <p:cNvSpPr>
            <a:spLocks noGrp="1"/>
          </p:cNvSpPr>
          <p:nvPr>
            <p:ph type="title"/>
          </p:nvPr>
        </p:nvSpPr>
        <p:spPr/>
        <p:txBody>
          <a:bodyPr/>
          <a:lstStyle/>
          <a:p>
            <a:r>
              <a:rPr lang="en-US" dirty="0"/>
              <a:t>Community Planning</a:t>
            </a:r>
          </a:p>
        </p:txBody>
      </p:sp>
      <p:sp>
        <p:nvSpPr>
          <p:cNvPr id="3" name="Text Placeholder 2">
            <a:extLst>
              <a:ext uri="{FF2B5EF4-FFF2-40B4-BE49-F238E27FC236}">
                <a16:creationId xmlns:a16="http://schemas.microsoft.com/office/drawing/2014/main" id="{8C4BA29F-5754-4087-8218-96FB85F1F391}"/>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3BDFC76A-8C22-6CFC-6D09-8FCC34AE4E55}"/>
              </a:ext>
            </a:extLst>
          </p:cNvPr>
          <p:cNvPicPr>
            <a:picLocks noChangeAspect="1"/>
          </p:cNvPicPr>
          <p:nvPr/>
        </p:nvPicPr>
        <p:blipFill>
          <a:blip r:embed="rId3"/>
          <a:stretch>
            <a:fillRect/>
          </a:stretch>
        </p:blipFill>
        <p:spPr>
          <a:xfrm>
            <a:off x="722313" y="371484"/>
            <a:ext cx="3019370" cy="39036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3465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274640"/>
            <a:ext cx="8732520" cy="686582"/>
          </a:xfrm>
        </p:spPr>
        <p:txBody>
          <a:bodyPr>
            <a:normAutofit/>
          </a:bodyPr>
          <a:lstStyle/>
          <a:p>
            <a:r>
              <a:rPr lang="en-US" dirty="0"/>
              <a:t>Demonstrating Project Sustainability in the Budget</a:t>
            </a:r>
          </a:p>
        </p:txBody>
      </p:sp>
      <p:sp>
        <p:nvSpPr>
          <p:cNvPr id="3" name="Content Placeholder 2"/>
          <p:cNvSpPr>
            <a:spLocks noGrp="1"/>
          </p:cNvSpPr>
          <p:nvPr>
            <p:ph idx="1"/>
          </p:nvPr>
        </p:nvSpPr>
        <p:spPr/>
        <p:txBody>
          <a:bodyPr>
            <a:normAutofit fontScale="92500" lnSpcReduction="10000"/>
          </a:bodyPr>
          <a:lstStyle/>
          <a:p>
            <a:r>
              <a:rPr lang="en-US"/>
              <a:t>Future funding plan:</a:t>
            </a:r>
          </a:p>
          <a:p>
            <a:pPr marL="571500" indent="-571500">
              <a:buFont typeface="Arial" panose="020B0604020202020204" pitchFamily="34" charset="0"/>
              <a:buChar char="•"/>
            </a:pPr>
            <a:r>
              <a:rPr lang="en-US"/>
              <a:t>Fee for service or product</a:t>
            </a:r>
          </a:p>
          <a:p>
            <a:pPr marL="571500" indent="-571500">
              <a:buFont typeface="Arial" panose="020B0604020202020204" pitchFamily="34" charset="0"/>
              <a:buChar char="•"/>
            </a:pPr>
            <a:r>
              <a:rPr lang="en-US"/>
              <a:t>Additional grants</a:t>
            </a:r>
          </a:p>
          <a:p>
            <a:pPr marL="571500" indent="-571500">
              <a:buFont typeface="Arial" panose="020B0604020202020204" pitchFamily="34" charset="0"/>
              <a:buChar char="•"/>
            </a:pPr>
            <a:r>
              <a:rPr lang="en-US"/>
              <a:t>Fundraising</a:t>
            </a:r>
          </a:p>
          <a:p>
            <a:pPr marL="571500" indent="-571500">
              <a:buFont typeface="Arial" panose="020B0604020202020204" pitchFamily="34" charset="0"/>
              <a:buChar char="•"/>
            </a:pPr>
            <a:r>
              <a:rPr lang="en-US"/>
              <a:t>Community partnerships</a:t>
            </a:r>
          </a:p>
          <a:p>
            <a:pPr marL="571500" indent="-571500">
              <a:buFont typeface="Arial" panose="020B0604020202020204" pitchFamily="34" charset="0"/>
              <a:buChar char="•"/>
            </a:pPr>
            <a:r>
              <a:rPr lang="en-US"/>
              <a:t>Taxes or other public funding</a:t>
            </a:r>
          </a:p>
          <a:p>
            <a:pPr marL="571500" indent="-571500">
              <a:buFont typeface="Arial" panose="020B0604020202020204" pitchFamily="34" charset="0"/>
              <a:buChar char="•"/>
            </a:pPr>
            <a:endParaRPr lang="en-US"/>
          </a:p>
          <a:p>
            <a:r>
              <a:rPr lang="en-US"/>
              <a:t>Future staffing plan:</a:t>
            </a:r>
          </a:p>
          <a:p>
            <a:pPr marL="571500" indent="-571500">
              <a:buFont typeface="Arial" panose="020B0604020202020204" pitchFamily="34" charset="0"/>
              <a:buChar char="•"/>
            </a:pPr>
            <a:r>
              <a:rPr lang="en-US"/>
              <a:t>Leadership buy-in</a:t>
            </a:r>
          </a:p>
          <a:p>
            <a:pPr marL="571500" indent="-571500">
              <a:buFont typeface="Arial" panose="020B0604020202020204" pitchFamily="34" charset="0"/>
              <a:buChar char="•"/>
            </a:pPr>
            <a:r>
              <a:rPr lang="en-US"/>
              <a:t>Workforce development</a:t>
            </a:r>
          </a:p>
          <a:p>
            <a:pPr marL="571500" indent="-571500">
              <a:buFont typeface="Arial" panose="020B0604020202020204" pitchFamily="34" charset="0"/>
              <a:buChar char="•"/>
            </a:pPr>
            <a:r>
              <a:rPr lang="en-US"/>
              <a:t>Professional development for existing staff</a:t>
            </a:r>
          </a:p>
          <a:p>
            <a:endParaRPr lang="en-US"/>
          </a:p>
          <a:p>
            <a:pPr marL="571500" indent="-571500"/>
            <a:endParaRPr lang="en-US"/>
          </a:p>
          <a:p>
            <a:endParaRPr lang="en-US"/>
          </a:p>
        </p:txBody>
      </p:sp>
      <p:sp>
        <p:nvSpPr>
          <p:cNvPr id="4" name="Footer Placeholder 3">
            <a:extLst>
              <a:ext uri="{FF2B5EF4-FFF2-40B4-BE49-F238E27FC236}">
                <a16:creationId xmlns:a16="http://schemas.microsoft.com/office/drawing/2014/main" id="{2F04D02D-D65F-C347-3691-2EE583991168}"/>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5" name="Slide Number Placeholder 4">
            <a:extLst>
              <a:ext uri="{FF2B5EF4-FFF2-40B4-BE49-F238E27FC236}">
                <a16:creationId xmlns:a16="http://schemas.microsoft.com/office/drawing/2014/main" id="{DFACC074-3B57-C5AF-1846-1657BAE3A696}"/>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50</a:t>
            </a:fld>
            <a:endParaRPr lang="en-US" sz="1050">
              <a:solidFill>
                <a:schemeClr val="tx1">
                  <a:tint val="75000"/>
                </a:schemeClr>
              </a:solidFill>
            </a:endParaRPr>
          </a:p>
        </p:txBody>
      </p:sp>
      <p:pic>
        <p:nvPicPr>
          <p:cNvPr id="9220" name="Picture 4" descr="circle arrow Icon 4163341">
            <a:extLst>
              <a:ext uri="{FF2B5EF4-FFF2-40B4-BE49-F238E27FC236}">
                <a16:creationId xmlns:a16="http://schemas.microsoft.com/office/drawing/2014/main" id="{974B11E0-7A28-0EE6-E0EB-50898A0D8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17931"/>
            <a:ext cx="5390965" cy="539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33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4112-266C-9C54-CBBA-1C22F92CF1BE}"/>
              </a:ext>
            </a:extLst>
          </p:cNvPr>
          <p:cNvSpPr>
            <a:spLocks noGrp="1"/>
          </p:cNvSpPr>
          <p:nvPr>
            <p:ph type="title"/>
          </p:nvPr>
        </p:nvSpPr>
        <p:spPr>
          <a:xfrm>
            <a:off x="470850" y="274640"/>
            <a:ext cx="8229600" cy="686582"/>
          </a:xfrm>
        </p:spPr>
        <p:txBody>
          <a:bodyPr anchor="ctr">
            <a:normAutofit/>
          </a:bodyPr>
          <a:lstStyle/>
          <a:p>
            <a:r>
              <a:rPr lang="en-US"/>
              <a:t>Let’s talk about IIJA</a:t>
            </a:r>
          </a:p>
        </p:txBody>
      </p:sp>
      <p:graphicFrame>
        <p:nvGraphicFramePr>
          <p:cNvPr id="7" name="Content Placeholder 2">
            <a:extLst>
              <a:ext uri="{FF2B5EF4-FFF2-40B4-BE49-F238E27FC236}">
                <a16:creationId xmlns:a16="http://schemas.microsoft.com/office/drawing/2014/main" id="{9060EB4E-E542-0FB9-393A-156D90EFBABE}"/>
              </a:ext>
            </a:extLst>
          </p:cNvPr>
          <p:cNvGraphicFramePr>
            <a:graphicFrameLocks noGrp="1"/>
          </p:cNvGraphicFramePr>
          <p:nvPr>
            <p:ph idx="1"/>
          </p:nvPr>
        </p:nvGraphicFramePr>
        <p:xfrm>
          <a:off x="470850" y="1296365"/>
          <a:ext cx="8425500" cy="482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3">
            <a:extLst>
              <a:ext uri="{FF2B5EF4-FFF2-40B4-BE49-F238E27FC236}">
                <a16:creationId xmlns:a16="http://schemas.microsoft.com/office/drawing/2014/main" id="{E67621AA-78CA-17C8-E0A0-DE2B7A2DFC79}"/>
              </a:ext>
            </a:extLst>
          </p:cNvPr>
          <p:cNvSpPr txBox="1">
            <a:spLocks/>
          </p:cNvSpPr>
          <p:nvPr/>
        </p:nvSpPr>
        <p:spPr>
          <a:xfrm>
            <a:off x="7245350" y="6461310"/>
            <a:ext cx="9842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6" name="Slide Number Placeholder 4">
            <a:extLst>
              <a:ext uri="{FF2B5EF4-FFF2-40B4-BE49-F238E27FC236}">
                <a16:creationId xmlns:a16="http://schemas.microsoft.com/office/drawing/2014/main" id="{345DCAA6-5BD1-3E61-CEB6-538E157CFCE0}"/>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51</a:t>
            </a:fld>
            <a:endParaRPr lang="en-US" sz="1050">
              <a:solidFill>
                <a:schemeClr val="tx1">
                  <a:tint val="75000"/>
                </a:schemeClr>
              </a:solidFill>
            </a:endParaRPr>
          </a:p>
        </p:txBody>
      </p:sp>
    </p:spTree>
    <p:extLst>
      <p:ext uri="{BB962C8B-B14F-4D97-AF65-F5344CB8AC3E}">
        <p14:creationId xmlns:p14="http://schemas.microsoft.com/office/powerpoint/2010/main" val="3540610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595F-45A5-B474-9DC5-DB809EDAD694}"/>
              </a:ext>
            </a:extLst>
          </p:cNvPr>
          <p:cNvSpPr>
            <a:spLocks noGrp="1"/>
          </p:cNvSpPr>
          <p:nvPr>
            <p:ph type="title"/>
          </p:nvPr>
        </p:nvSpPr>
        <p:spPr>
          <a:xfrm>
            <a:off x="470850" y="274640"/>
            <a:ext cx="8229600" cy="686582"/>
          </a:xfrm>
        </p:spPr>
        <p:txBody>
          <a:bodyPr anchor="ctr">
            <a:normAutofit/>
          </a:bodyPr>
          <a:lstStyle/>
          <a:p>
            <a:r>
              <a:rPr lang="en-US"/>
              <a:t>What does that mean for you?</a:t>
            </a:r>
          </a:p>
        </p:txBody>
      </p:sp>
      <p:sp>
        <p:nvSpPr>
          <p:cNvPr id="3" name="Content Placeholder 2">
            <a:extLst>
              <a:ext uri="{FF2B5EF4-FFF2-40B4-BE49-F238E27FC236}">
                <a16:creationId xmlns:a16="http://schemas.microsoft.com/office/drawing/2014/main" id="{EFACF376-99FA-1053-3311-F595F39D3B12}"/>
              </a:ext>
            </a:extLst>
          </p:cNvPr>
          <p:cNvSpPr>
            <a:spLocks noGrp="1"/>
          </p:cNvSpPr>
          <p:nvPr>
            <p:ph sz="half" idx="1"/>
          </p:nvPr>
        </p:nvSpPr>
        <p:spPr>
          <a:xfrm>
            <a:off x="477671" y="1494206"/>
            <a:ext cx="4114800" cy="4790495"/>
          </a:xfrm>
        </p:spPr>
        <p:txBody>
          <a:bodyPr>
            <a:noAutofit/>
          </a:bodyPr>
          <a:lstStyle/>
          <a:p>
            <a:pPr>
              <a:lnSpc>
                <a:spcPct val="90000"/>
              </a:lnSpc>
            </a:pPr>
            <a:r>
              <a:rPr lang="en-US" sz="2400"/>
              <a:t>It means a lot! But also… not so much. </a:t>
            </a:r>
          </a:p>
          <a:p>
            <a:pPr marL="457200" indent="-457200">
              <a:lnSpc>
                <a:spcPct val="90000"/>
              </a:lnSpc>
              <a:buFont typeface="Arial" panose="020B0604020202020204" pitchFamily="34" charset="0"/>
              <a:buChar char="•"/>
            </a:pPr>
            <a:r>
              <a:rPr lang="en-US" sz="2200"/>
              <a:t>There is a historic amount of funding out there. If your community has a big project in one of those focus areas that it wants to fund, now is the time to move aggressively to accomplish it.</a:t>
            </a:r>
          </a:p>
          <a:p>
            <a:pPr marL="457200" indent="-457200">
              <a:lnSpc>
                <a:spcPct val="90000"/>
              </a:lnSpc>
              <a:buFont typeface="Arial" panose="020B0604020202020204" pitchFamily="34" charset="0"/>
              <a:buChar char="•"/>
            </a:pPr>
            <a:r>
              <a:rPr lang="en-US" sz="2200"/>
              <a:t>At the same time, competition is intense. No matter what you may hear, money is </a:t>
            </a:r>
            <a:r>
              <a:rPr lang="en-US" sz="2200" u="sng"/>
              <a:t>not</a:t>
            </a:r>
            <a:r>
              <a:rPr lang="en-US" sz="2200"/>
              <a:t> falling from the sky. </a:t>
            </a:r>
          </a:p>
          <a:p>
            <a:pPr>
              <a:lnSpc>
                <a:spcPct val="90000"/>
              </a:lnSpc>
            </a:pPr>
            <a:r>
              <a:rPr lang="en-US" sz="2200"/>
              <a:t>So, how do you take advantage of this historic opportunity..? </a:t>
            </a:r>
          </a:p>
        </p:txBody>
      </p:sp>
      <p:pic>
        <p:nvPicPr>
          <p:cNvPr id="4098" name="Picture 2" descr="Illustration Of Man With Umbrella In Storm And Raining Money Stock Illustration - Download Image ...">
            <a:extLst>
              <a:ext uri="{FF2B5EF4-FFF2-40B4-BE49-F238E27FC236}">
                <a16:creationId xmlns:a16="http://schemas.microsoft.com/office/drawing/2014/main" id="{70548E6A-8A78-451B-EB6B-C2D5ACF2A7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0142" y="1865092"/>
            <a:ext cx="4038600" cy="404872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E3B5C9B9-D097-A381-9F5F-5F9F04E84B6A}"/>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7" name="Slide Number Placeholder 4">
            <a:extLst>
              <a:ext uri="{FF2B5EF4-FFF2-40B4-BE49-F238E27FC236}">
                <a16:creationId xmlns:a16="http://schemas.microsoft.com/office/drawing/2014/main" id="{E742D6EC-99CF-1901-02C7-475F03860601}"/>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52</a:t>
            </a:fld>
            <a:endParaRPr lang="en-US" sz="1050">
              <a:solidFill>
                <a:schemeClr val="tx1">
                  <a:tint val="75000"/>
                </a:schemeClr>
              </a:solidFill>
            </a:endParaRPr>
          </a:p>
        </p:txBody>
      </p:sp>
    </p:spTree>
    <p:extLst>
      <p:ext uri="{BB962C8B-B14F-4D97-AF65-F5344CB8AC3E}">
        <p14:creationId xmlns:p14="http://schemas.microsoft.com/office/powerpoint/2010/main" val="3764215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Demonstrating Support: Project Stakeholders</a:t>
            </a:r>
          </a:p>
        </p:txBody>
      </p:sp>
      <p:graphicFrame>
        <p:nvGraphicFramePr>
          <p:cNvPr id="4" name="Diagram 3"/>
          <p:cNvGraphicFramePr/>
          <p:nvPr/>
        </p:nvGraphicFramePr>
        <p:xfrm>
          <a:off x="0" y="1350499"/>
          <a:ext cx="9144000" cy="5261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79E6F3E1-7592-C147-331A-6150DB8B9B66}"/>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5" name="Slide Number Placeholder 4">
            <a:extLst>
              <a:ext uri="{FF2B5EF4-FFF2-40B4-BE49-F238E27FC236}">
                <a16:creationId xmlns:a16="http://schemas.microsoft.com/office/drawing/2014/main" id="{09A8F3C4-264A-B697-89A4-D1B7C0952B2C}"/>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53</a:t>
            </a:fld>
            <a:endParaRPr lang="en-US" sz="1050">
              <a:solidFill>
                <a:schemeClr val="tx1">
                  <a:tint val="75000"/>
                </a:schemeClr>
              </a:solidFill>
            </a:endParaRPr>
          </a:p>
        </p:txBody>
      </p:sp>
    </p:spTree>
    <p:extLst>
      <p:ext uri="{BB962C8B-B14F-4D97-AF65-F5344CB8AC3E}">
        <p14:creationId xmlns:p14="http://schemas.microsoft.com/office/powerpoint/2010/main" val="3335178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9DD2-389E-8EA5-E4B1-87C4F14C27F1}"/>
              </a:ext>
            </a:extLst>
          </p:cNvPr>
          <p:cNvSpPr>
            <a:spLocks noGrp="1"/>
          </p:cNvSpPr>
          <p:nvPr>
            <p:ph type="title"/>
          </p:nvPr>
        </p:nvSpPr>
        <p:spPr/>
        <p:txBody>
          <a:bodyPr/>
          <a:lstStyle/>
          <a:p>
            <a:r>
              <a:rPr lang="en-US" dirty="0"/>
              <a:t>Demonstrate Buy-In: Leadership Support</a:t>
            </a:r>
          </a:p>
        </p:txBody>
      </p:sp>
      <p:sp>
        <p:nvSpPr>
          <p:cNvPr id="3" name="Content Placeholder 2">
            <a:extLst>
              <a:ext uri="{FF2B5EF4-FFF2-40B4-BE49-F238E27FC236}">
                <a16:creationId xmlns:a16="http://schemas.microsoft.com/office/drawing/2014/main" id="{F312C178-920B-94F0-551B-3007CE20D863}"/>
              </a:ext>
            </a:extLst>
          </p:cNvPr>
          <p:cNvSpPr>
            <a:spLocks noGrp="1"/>
          </p:cNvSpPr>
          <p:nvPr>
            <p:ph idx="1"/>
          </p:nvPr>
        </p:nvSpPr>
        <p:spPr>
          <a:xfrm>
            <a:off x="470850" y="1296364"/>
            <a:ext cx="8566618" cy="5164945"/>
          </a:xfrm>
        </p:spPr>
        <p:txBody>
          <a:bodyPr>
            <a:normAutofit fontScale="77500" lnSpcReduction="20000"/>
          </a:bodyPr>
          <a:lstStyle/>
          <a:p>
            <a:pPr>
              <a:spcBef>
                <a:spcPts val="0"/>
              </a:spcBef>
              <a:spcAft>
                <a:spcPts val="600"/>
              </a:spcAft>
            </a:pPr>
            <a:r>
              <a:rPr lang="en-US"/>
              <a:t>Demonstrating buy-in from leadership is essential</a:t>
            </a:r>
          </a:p>
          <a:p>
            <a:pPr marL="685800" indent="-457200">
              <a:spcBef>
                <a:spcPts val="0"/>
              </a:spcBef>
              <a:spcAft>
                <a:spcPts val="600"/>
              </a:spcAft>
              <a:buFont typeface="Arial" panose="020B0604020202020204" pitchFamily="34" charset="0"/>
              <a:buChar char="•"/>
            </a:pPr>
            <a:r>
              <a:rPr lang="en-US"/>
              <a:t>Tribal resolutions</a:t>
            </a:r>
          </a:p>
          <a:p>
            <a:pPr marL="685800" indent="-457200">
              <a:spcBef>
                <a:spcPts val="0"/>
              </a:spcBef>
              <a:spcAft>
                <a:spcPts val="600"/>
              </a:spcAft>
              <a:buFont typeface="Arial" panose="020B0604020202020204" pitchFamily="34" charset="0"/>
              <a:buChar char="•"/>
            </a:pPr>
            <a:r>
              <a:rPr lang="en-US"/>
              <a:t>Record or letter of approval from Tribal Council, City Council,  Assembly.</a:t>
            </a:r>
          </a:p>
          <a:p>
            <a:pPr marL="685800" indent="-457200">
              <a:spcBef>
                <a:spcPts val="0"/>
              </a:spcBef>
              <a:spcAft>
                <a:spcPts val="600"/>
              </a:spcAft>
              <a:buFont typeface="Arial" panose="020B0604020202020204" pitchFamily="34" charset="0"/>
              <a:buChar char="•"/>
            </a:pPr>
            <a:r>
              <a:rPr lang="en-US"/>
              <a:t>Board approval and/or letter of support for non-profits</a:t>
            </a:r>
          </a:p>
          <a:p>
            <a:pPr>
              <a:spcBef>
                <a:spcPts val="1200"/>
              </a:spcBef>
              <a:spcAft>
                <a:spcPts val="600"/>
              </a:spcAft>
            </a:pPr>
            <a:r>
              <a:rPr lang="en-US"/>
              <a:t>Identify requirements at the beginning of your process</a:t>
            </a:r>
          </a:p>
          <a:p>
            <a:pPr marL="685800" indent="-457200">
              <a:spcBef>
                <a:spcPts val="0"/>
              </a:spcBef>
              <a:spcAft>
                <a:spcPts val="600"/>
              </a:spcAft>
              <a:buFont typeface="Arial" panose="020B0604020202020204" pitchFamily="34" charset="0"/>
              <a:buChar char="•"/>
            </a:pPr>
            <a:r>
              <a:rPr lang="en-US"/>
              <a:t>Allow time for the approval process (council meetings are often only once a month, and you may need to go before them twice)</a:t>
            </a:r>
          </a:p>
          <a:p>
            <a:pPr marL="685800" indent="-457200">
              <a:spcBef>
                <a:spcPts val="0"/>
              </a:spcBef>
              <a:spcAft>
                <a:spcPts val="600"/>
              </a:spcAft>
              <a:buFont typeface="Arial" panose="020B0604020202020204" pitchFamily="34" charset="0"/>
              <a:buChar char="•"/>
            </a:pPr>
            <a:r>
              <a:rPr lang="en-US"/>
              <a:t>Initiate drafts with key advisors at the beginning of the grant process</a:t>
            </a:r>
          </a:p>
          <a:p>
            <a:pPr marL="685800" indent="-457200">
              <a:spcBef>
                <a:spcPts val="0"/>
              </a:spcBef>
              <a:spcAft>
                <a:spcPts val="600"/>
              </a:spcAft>
              <a:buFont typeface="Arial" panose="020B0604020202020204" pitchFamily="34" charset="0"/>
              <a:buChar char="•"/>
            </a:pPr>
            <a:r>
              <a:rPr lang="en-US"/>
              <a:t>Communicate key dates for documentation </a:t>
            </a:r>
          </a:p>
          <a:p>
            <a:pPr marL="457200" indent="-457200">
              <a:spcBef>
                <a:spcPts val="0"/>
              </a:spcBef>
              <a:spcAft>
                <a:spcPts val="600"/>
              </a:spcAft>
              <a:buFont typeface="Arial" panose="020B0604020202020204" pitchFamily="34" charset="0"/>
              <a:buChar char="•"/>
            </a:pPr>
            <a:endParaRPr lang="en-US"/>
          </a:p>
          <a:p>
            <a:pPr>
              <a:spcBef>
                <a:spcPts val="0"/>
              </a:spcBef>
              <a:spcAft>
                <a:spcPts val="600"/>
              </a:spcAft>
            </a:pPr>
            <a:r>
              <a:rPr lang="en-US" b="1" i="1"/>
              <a:t>Small detail, big impact: </a:t>
            </a:r>
            <a:r>
              <a:rPr lang="en-US" i="1"/>
              <a:t>It is tempting to wait until the last minute to complete documents that will end up in the appendix, but they are essential to submitting complete proposal that meets the requirements. Start early! </a:t>
            </a:r>
          </a:p>
        </p:txBody>
      </p:sp>
      <p:sp>
        <p:nvSpPr>
          <p:cNvPr id="4" name="Footer Placeholder 3">
            <a:extLst>
              <a:ext uri="{FF2B5EF4-FFF2-40B4-BE49-F238E27FC236}">
                <a16:creationId xmlns:a16="http://schemas.microsoft.com/office/drawing/2014/main" id="{9CDFA296-5FFC-0D40-4AA6-F1FA7879878B}"/>
              </a:ext>
            </a:extLst>
          </p:cNvPr>
          <p:cNvSpPr>
            <a:spLocks noGrp="1"/>
          </p:cNvSpPr>
          <p:nvPr>
            <p:ph type="ftr" sz="quarter" idx="10"/>
          </p:nvPr>
        </p:nvSpPr>
        <p:spPr/>
        <p:txBody>
          <a:bodyPr/>
          <a:lstStyle/>
          <a:p>
            <a:r>
              <a:rPr lang="en-US"/>
              <a:t>Agnew::Beck     </a:t>
            </a:r>
          </a:p>
        </p:txBody>
      </p:sp>
      <p:sp>
        <p:nvSpPr>
          <p:cNvPr id="5" name="Slide Number Placeholder 4">
            <a:extLst>
              <a:ext uri="{FF2B5EF4-FFF2-40B4-BE49-F238E27FC236}">
                <a16:creationId xmlns:a16="http://schemas.microsoft.com/office/drawing/2014/main" id="{D1CA5E11-4708-8DA8-99F1-883589B72940}"/>
              </a:ext>
            </a:extLst>
          </p:cNvPr>
          <p:cNvSpPr>
            <a:spLocks noGrp="1"/>
          </p:cNvSpPr>
          <p:nvPr>
            <p:ph type="sldNum" sz="quarter" idx="11"/>
          </p:nvPr>
        </p:nvSpPr>
        <p:spPr/>
        <p:txBody>
          <a:bodyPr/>
          <a:lstStyle/>
          <a:p>
            <a:fld id="{04065135-979E-4F69-87AD-40192FE51752}" type="slidenum">
              <a:rPr lang="en-US" smtClean="0"/>
              <a:pPr/>
              <a:t>54</a:t>
            </a:fld>
            <a:endParaRPr lang="en-US"/>
          </a:p>
        </p:txBody>
      </p:sp>
    </p:spTree>
    <p:extLst>
      <p:ext uri="{BB962C8B-B14F-4D97-AF65-F5344CB8AC3E}">
        <p14:creationId xmlns:p14="http://schemas.microsoft.com/office/powerpoint/2010/main" val="587705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 Strong Budget: What is sustainability?</a:t>
            </a:r>
          </a:p>
        </p:txBody>
      </p:sp>
      <p:sp>
        <p:nvSpPr>
          <p:cNvPr id="3" name="Content Placeholder 2"/>
          <p:cNvSpPr>
            <a:spLocks noGrp="1"/>
          </p:cNvSpPr>
          <p:nvPr>
            <p:ph idx="1"/>
          </p:nvPr>
        </p:nvSpPr>
        <p:spPr>
          <a:xfrm>
            <a:off x="477671" y="1417015"/>
            <a:ext cx="8229600" cy="4829800"/>
          </a:xfrm>
        </p:spPr>
        <p:txBody>
          <a:bodyPr>
            <a:normAutofit fontScale="92500" lnSpcReduction="20000"/>
          </a:bodyPr>
          <a:lstStyle/>
          <a:p>
            <a:r>
              <a:rPr lang="en-US"/>
              <a:t>“Sustainability” refers to the </a:t>
            </a:r>
            <a:r>
              <a:rPr lang="en-US" b="1"/>
              <a:t>continuation of a project’s goals, principles, and efforts to achieve desired outcomes</a:t>
            </a:r>
            <a:r>
              <a:rPr lang="en-US"/>
              <a:t>.  Though it is dependent on funding, sustainability of a project means more than finding the resources to continue it “as is” beyond the grant period. </a:t>
            </a:r>
            <a:r>
              <a:rPr lang="en-US" b="1"/>
              <a:t>Sustainability means ensuring the goals of the project continue to be met </a:t>
            </a:r>
            <a:r>
              <a:rPr lang="en-US"/>
              <a:t>through activities that are consistent with the current conditions.</a:t>
            </a:r>
          </a:p>
          <a:p>
            <a:endParaRPr lang="en-US"/>
          </a:p>
          <a:p>
            <a:r>
              <a:rPr lang="en-US"/>
              <a:t>Funders are looking for sustainability! They are not going to grant money to build a new community swimming pool, for instance, if there’s no plan to staff, maintain, or pay to heat it. </a:t>
            </a:r>
          </a:p>
        </p:txBody>
      </p:sp>
      <p:sp>
        <p:nvSpPr>
          <p:cNvPr id="4" name="Footer Placeholder 3">
            <a:extLst>
              <a:ext uri="{FF2B5EF4-FFF2-40B4-BE49-F238E27FC236}">
                <a16:creationId xmlns:a16="http://schemas.microsoft.com/office/drawing/2014/main" id="{F10D4FFA-7EC5-33B6-0F9C-8F85881CBB6B}"/>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5" name="Slide Number Placeholder 4">
            <a:extLst>
              <a:ext uri="{FF2B5EF4-FFF2-40B4-BE49-F238E27FC236}">
                <a16:creationId xmlns:a16="http://schemas.microsoft.com/office/drawing/2014/main" id="{D2D91882-9AC6-AAF4-7C7D-16A9DD48C2F2}"/>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55</a:t>
            </a:fld>
            <a:endParaRPr lang="en-US" sz="1050">
              <a:solidFill>
                <a:schemeClr val="tx1">
                  <a:tint val="75000"/>
                </a:schemeClr>
              </a:solidFill>
            </a:endParaRPr>
          </a:p>
        </p:txBody>
      </p:sp>
    </p:spTree>
    <p:extLst>
      <p:ext uri="{BB962C8B-B14F-4D97-AF65-F5344CB8AC3E}">
        <p14:creationId xmlns:p14="http://schemas.microsoft.com/office/powerpoint/2010/main" val="46157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Demonstrate: Organizational Capacity</a:t>
            </a:r>
          </a:p>
        </p:txBody>
      </p:sp>
      <p:graphicFrame>
        <p:nvGraphicFramePr>
          <p:cNvPr id="10" name="Content Placeholder 9"/>
          <p:cNvGraphicFramePr>
            <a:graphicFrameLocks noGrp="1"/>
          </p:cNvGraphicFramePr>
          <p:nvPr>
            <p:ph idx="4294967295"/>
          </p:nvPr>
        </p:nvGraphicFramePr>
        <p:xfrm>
          <a:off x="356461" y="1499919"/>
          <a:ext cx="8423329" cy="4291281"/>
        </p:xfrm>
        <a:graphic>
          <a:graphicData uri="http://schemas.openxmlformats.org/drawingml/2006/table">
            <a:tbl>
              <a:tblPr firstRow="1" firstCol="1" bandRow="1">
                <a:tableStyleId>{D27102A9-8310-4765-A935-A1911B00CA55}</a:tableStyleId>
              </a:tblPr>
              <a:tblGrid>
                <a:gridCol w="2958476">
                  <a:extLst>
                    <a:ext uri="{9D8B030D-6E8A-4147-A177-3AD203B41FA5}">
                      <a16:colId xmlns:a16="http://schemas.microsoft.com/office/drawing/2014/main" val="20000"/>
                    </a:ext>
                  </a:extLst>
                </a:gridCol>
                <a:gridCol w="2657076">
                  <a:extLst>
                    <a:ext uri="{9D8B030D-6E8A-4147-A177-3AD203B41FA5}">
                      <a16:colId xmlns:a16="http://schemas.microsoft.com/office/drawing/2014/main" val="20001"/>
                    </a:ext>
                  </a:extLst>
                </a:gridCol>
                <a:gridCol w="2807777">
                  <a:extLst>
                    <a:ext uri="{9D8B030D-6E8A-4147-A177-3AD203B41FA5}">
                      <a16:colId xmlns:a16="http://schemas.microsoft.com/office/drawing/2014/main" val="20002"/>
                    </a:ext>
                  </a:extLst>
                </a:gridCol>
              </a:tblGrid>
              <a:tr h="484727">
                <a:tc>
                  <a:txBody>
                    <a:bodyPr/>
                    <a:lstStyle/>
                    <a:p>
                      <a:pPr marL="0" marR="0">
                        <a:spcBef>
                          <a:spcPts val="0"/>
                        </a:spcBef>
                        <a:spcAft>
                          <a:spcPts val="0"/>
                        </a:spcAft>
                      </a:pPr>
                      <a:r>
                        <a:rPr lang="en-US" sz="400">
                          <a:effectLst/>
                        </a:rPr>
                        <a:t> </a:t>
                      </a:r>
                      <a:endParaRPr lang="en-US" sz="400">
                        <a:effectLst/>
                        <a:latin typeface="Times New Roman"/>
                        <a:ea typeface="Times New Roman"/>
                      </a:endParaRPr>
                    </a:p>
                  </a:txBody>
                  <a:tcPr marL="24433" marR="24433" marT="4118"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200" b="1" cap="none" baseline="0">
                          <a:effectLst/>
                        </a:rPr>
                        <a:t>Documentation</a:t>
                      </a:r>
                      <a:endParaRPr lang="en-US" sz="2200" cap="none" baseline="0">
                        <a:effectLst/>
                        <a:latin typeface="Times New Roman"/>
                        <a:ea typeface="Times New Roman"/>
                      </a:endParaRPr>
                    </a:p>
                  </a:txBody>
                  <a:tcPr marL="24433" marR="24433" marT="4118"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200" b="1" cap="none" baseline="0">
                          <a:effectLst/>
                        </a:rPr>
                        <a:t>Questions to Answer</a:t>
                      </a:r>
                      <a:endParaRPr lang="en-US" sz="2200" cap="none" baseline="0">
                        <a:effectLst/>
                        <a:latin typeface="Times New Roman"/>
                        <a:ea typeface="Times New Roman"/>
                      </a:endParaRPr>
                    </a:p>
                  </a:txBody>
                  <a:tcPr marL="24433" marR="24433" marT="4118"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06554">
                <a:tc>
                  <a:txBody>
                    <a:bodyPr/>
                    <a:lstStyle/>
                    <a:p>
                      <a:pPr marL="0" marR="0" algn="ctr">
                        <a:spcBef>
                          <a:spcPts val="0"/>
                        </a:spcBef>
                        <a:spcAft>
                          <a:spcPts val="0"/>
                        </a:spcAft>
                      </a:pPr>
                      <a:r>
                        <a:rPr lang="en-US" sz="2800" b="1" cap="none" baseline="0">
                          <a:effectLst/>
                        </a:rPr>
                        <a:t>Organizational Capacity + Project Management</a:t>
                      </a:r>
                      <a:endParaRPr lang="en-US" sz="2800" cap="none" baseline="0">
                        <a:effectLst/>
                        <a:latin typeface="Times New Roman"/>
                        <a:ea typeface="Times New Roman"/>
                      </a:endParaRPr>
                    </a:p>
                  </a:txBody>
                  <a:tcPr marL="24433" marR="24433" marT="4118"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l" defTabSz="914400" rtl="0" eaLnBrk="1" latinLnBrk="0" hangingPunct="1">
                        <a:spcBef>
                          <a:spcPts val="0"/>
                        </a:spcBef>
                        <a:spcAft>
                          <a:spcPts val="600"/>
                        </a:spcAft>
                        <a:buFont typeface="Wingdings" panose="05000000000000000000" pitchFamily="2" charset="2"/>
                        <a:buChar char="§"/>
                      </a:pPr>
                      <a:r>
                        <a:rPr lang="en-US" sz="2000" kern="1200">
                          <a:solidFill>
                            <a:schemeClr val="tx1"/>
                          </a:solidFill>
                          <a:effectLst/>
                          <a:latin typeface="+mn-lt"/>
                          <a:ea typeface="+mn-ea"/>
                          <a:cs typeface="+mn-cs"/>
                        </a:rPr>
                        <a:t>Resumes of leadership</a:t>
                      </a:r>
                    </a:p>
                    <a:p>
                      <a:pPr marL="228600" marR="0" lvl="0" indent="-228600" algn="l" defTabSz="914400" rtl="0" eaLnBrk="1" latinLnBrk="0" hangingPunct="1">
                        <a:spcBef>
                          <a:spcPts val="0"/>
                        </a:spcBef>
                        <a:spcAft>
                          <a:spcPts val="600"/>
                        </a:spcAft>
                        <a:buFont typeface="Wingdings" panose="05000000000000000000" pitchFamily="2" charset="2"/>
                        <a:buChar char="§"/>
                      </a:pPr>
                      <a:r>
                        <a:rPr lang="en-US" sz="2000" kern="1200">
                          <a:solidFill>
                            <a:schemeClr val="tx1"/>
                          </a:solidFill>
                          <a:effectLst/>
                          <a:latin typeface="+mn-lt"/>
                          <a:ea typeface="+mn-ea"/>
                          <a:cs typeface="+mn-cs"/>
                        </a:rPr>
                        <a:t>Resumes of proposed staff</a:t>
                      </a:r>
                    </a:p>
                    <a:p>
                      <a:pPr marL="228600" marR="0" lvl="0" indent="-228600" algn="l" defTabSz="914400" rtl="0" eaLnBrk="1" latinLnBrk="0" hangingPunct="1">
                        <a:spcBef>
                          <a:spcPts val="0"/>
                        </a:spcBef>
                        <a:spcAft>
                          <a:spcPts val="600"/>
                        </a:spcAft>
                        <a:buFont typeface="Wingdings" panose="05000000000000000000" pitchFamily="2" charset="2"/>
                        <a:buChar char="§"/>
                      </a:pPr>
                      <a:r>
                        <a:rPr lang="en-US" sz="2000" kern="1200">
                          <a:solidFill>
                            <a:schemeClr val="tx1"/>
                          </a:solidFill>
                          <a:effectLst/>
                          <a:latin typeface="+mn-lt"/>
                          <a:ea typeface="+mn-ea"/>
                          <a:cs typeface="+mn-cs"/>
                        </a:rPr>
                        <a:t>List of similarly completed grants or projects</a:t>
                      </a:r>
                    </a:p>
                    <a:p>
                      <a:pPr marL="228600" marR="0" lvl="0" indent="-228600" algn="l" defTabSz="914400" rtl="0" eaLnBrk="1" latinLnBrk="0" hangingPunct="1">
                        <a:spcBef>
                          <a:spcPts val="0"/>
                        </a:spcBef>
                        <a:spcAft>
                          <a:spcPts val="600"/>
                        </a:spcAft>
                        <a:buFont typeface="Wingdings" panose="05000000000000000000" pitchFamily="2" charset="2"/>
                        <a:buChar char="§"/>
                      </a:pPr>
                      <a:r>
                        <a:rPr lang="en-US" sz="2000" kern="1200">
                          <a:solidFill>
                            <a:schemeClr val="tx1"/>
                          </a:solidFill>
                          <a:effectLst/>
                          <a:latin typeface="+mn-lt"/>
                          <a:ea typeface="+mn-ea"/>
                          <a:cs typeface="+mn-cs"/>
                        </a:rPr>
                        <a:t>Audits or financial review statements</a:t>
                      </a:r>
                    </a:p>
                    <a:p>
                      <a:pPr marL="228600" marR="0" lvl="0" indent="-228600" algn="l" defTabSz="914400" rtl="0" eaLnBrk="1" latinLnBrk="0" hangingPunct="1">
                        <a:spcBef>
                          <a:spcPts val="0"/>
                        </a:spcBef>
                        <a:spcAft>
                          <a:spcPts val="600"/>
                        </a:spcAft>
                        <a:buFont typeface="Wingdings" panose="05000000000000000000" pitchFamily="2" charset="2"/>
                        <a:buChar char="§"/>
                      </a:pPr>
                      <a:r>
                        <a:rPr lang="en-US" sz="2000" kern="1200">
                          <a:solidFill>
                            <a:schemeClr val="tx1"/>
                          </a:solidFill>
                          <a:effectLst/>
                          <a:latin typeface="+mn-lt"/>
                          <a:ea typeface="+mn-ea"/>
                          <a:cs typeface="+mn-cs"/>
                        </a:rPr>
                        <a:t>Other financial information</a:t>
                      </a:r>
                    </a:p>
                  </a:txBody>
                  <a:tcPr marL="24433" marR="24433" marT="91440" marB="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l" defTabSz="914400" rtl="0" eaLnBrk="1" latinLnBrk="0" hangingPunct="1">
                        <a:spcBef>
                          <a:spcPts val="0"/>
                        </a:spcBef>
                        <a:spcAft>
                          <a:spcPts val="600"/>
                        </a:spcAft>
                        <a:buFont typeface="Wingdings" panose="05000000000000000000" pitchFamily="2" charset="2"/>
                        <a:buChar char="§"/>
                      </a:pPr>
                      <a:r>
                        <a:rPr lang="en-US" sz="2000" kern="1200">
                          <a:solidFill>
                            <a:schemeClr val="tx1"/>
                          </a:solidFill>
                          <a:effectLst/>
                          <a:latin typeface="+mn-lt"/>
                          <a:ea typeface="+mn-ea"/>
                          <a:cs typeface="+mn-cs"/>
                        </a:rPr>
                        <a:t>What are the credentials of those leading the community? The organization? The project?</a:t>
                      </a:r>
                    </a:p>
                    <a:p>
                      <a:pPr marL="228600" marR="0" lvl="0" indent="-228600" algn="l" defTabSz="914400" rtl="0" eaLnBrk="1" latinLnBrk="0" hangingPunct="1">
                        <a:spcBef>
                          <a:spcPts val="0"/>
                        </a:spcBef>
                        <a:spcAft>
                          <a:spcPts val="600"/>
                        </a:spcAft>
                        <a:buFont typeface="Wingdings" panose="05000000000000000000" pitchFamily="2" charset="2"/>
                        <a:buChar char="§"/>
                      </a:pPr>
                      <a:r>
                        <a:rPr lang="en-US" sz="2000" kern="1200">
                          <a:solidFill>
                            <a:schemeClr val="tx1"/>
                          </a:solidFill>
                          <a:effectLst/>
                          <a:latin typeface="+mn-lt"/>
                          <a:ea typeface="+mn-ea"/>
                          <a:cs typeface="+mn-cs"/>
                        </a:rPr>
                        <a:t>What other similar grants/projects has your team undertaken?</a:t>
                      </a:r>
                    </a:p>
                    <a:p>
                      <a:pPr marL="228600" marR="0" lvl="0" indent="-228600" algn="l" defTabSz="914400" rtl="0" eaLnBrk="1" latinLnBrk="0" hangingPunct="1">
                        <a:spcBef>
                          <a:spcPts val="0"/>
                        </a:spcBef>
                        <a:spcAft>
                          <a:spcPts val="600"/>
                        </a:spcAft>
                        <a:buFont typeface="Wingdings" panose="05000000000000000000" pitchFamily="2" charset="2"/>
                        <a:buChar char="§"/>
                      </a:pPr>
                      <a:r>
                        <a:rPr lang="en-US" sz="2000" kern="1200">
                          <a:solidFill>
                            <a:schemeClr val="tx1"/>
                          </a:solidFill>
                          <a:effectLst/>
                          <a:latin typeface="+mn-lt"/>
                          <a:ea typeface="+mn-ea"/>
                          <a:cs typeface="+mn-cs"/>
                        </a:rPr>
                        <a:t>Is your community or organization financially solvent?</a:t>
                      </a:r>
                    </a:p>
                  </a:txBody>
                  <a:tcPr marL="24433" marR="24433" marT="91440" marB="0">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2" name="Footer Placeholder 3">
            <a:extLst>
              <a:ext uri="{FF2B5EF4-FFF2-40B4-BE49-F238E27FC236}">
                <a16:creationId xmlns:a16="http://schemas.microsoft.com/office/drawing/2014/main" id="{54629EF4-0B04-CCAE-D45E-A72113BDAD08}"/>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3" name="Slide Number Placeholder 4">
            <a:extLst>
              <a:ext uri="{FF2B5EF4-FFF2-40B4-BE49-F238E27FC236}">
                <a16:creationId xmlns:a16="http://schemas.microsoft.com/office/drawing/2014/main" id="{2B89F32A-16BF-244F-6DB1-CDA8BA6CB13E}"/>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56</a:t>
            </a:fld>
            <a:endParaRPr lang="en-US" sz="1050">
              <a:solidFill>
                <a:schemeClr val="tx1">
                  <a:tint val="75000"/>
                </a:schemeClr>
              </a:solidFill>
            </a:endParaRPr>
          </a:p>
        </p:txBody>
      </p:sp>
    </p:spTree>
    <p:extLst>
      <p:ext uri="{BB962C8B-B14F-4D97-AF65-F5344CB8AC3E}">
        <p14:creationId xmlns:p14="http://schemas.microsoft.com/office/powerpoint/2010/main" val="3054990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Packaging Tips</a:t>
            </a:r>
          </a:p>
        </p:txBody>
      </p:sp>
      <p:sp>
        <p:nvSpPr>
          <p:cNvPr id="3" name="Content Placeholder 2"/>
          <p:cNvSpPr>
            <a:spLocks noGrp="1"/>
          </p:cNvSpPr>
          <p:nvPr>
            <p:ph idx="1"/>
          </p:nvPr>
        </p:nvSpPr>
        <p:spPr/>
        <p:txBody>
          <a:bodyPr>
            <a:normAutofit/>
          </a:bodyPr>
          <a:lstStyle/>
          <a:p>
            <a:pPr marL="571500" indent="-571500">
              <a:buFont typeface="Arial" panose="020B0604020202020204" pitchFamily="34" charset="0"/>
              <a:buChar char="•"/>
            </a:pPr>
            <a:r>
              <a:rPr lang="en-US" dirty="0"/>
              <a:t>Read RFP from beginning to end to ensure: </a:t>
            </a:r>
          </a:p>
          <a:p>
            <a:pPr marL="1314450" lvl="1" indent="-571500">
              <a:buFont typeface="Courier New" panose="02070309020205020404" pitchFamily="49" charset="0"/>
              <a:buChar char="o"/>
            </a:pPr>
            <a:r>
              <a:rPr lang="en-US" dirty="0"/>
              <a:t>Eligibility</a:t>
            </a:r>
          </a:p>
          <a:p>
            <a:pPr marL="1314450" lvl="1" indent="-571500">
              <a:buFont typeface="Courier New" panose="02070309020205020404" pitchFamily="49" charset="0"/>
              <a:buChar char="o"/>
            </a:pPr>
            <a:r>
              <a:rPr lang="en-US" dirty="0"/>
              <a:t>Formatting</a:t>
            </a:r>
          </a:p>
          <a:p>
            <a:pPr marL="1314450" lvl="1" indent="-571500">
              <a:buFont typeface="Courier New" panose="02070309020205020404" pitchFamily="49" charset="0"/>
              <a:buChar char="o"/>
            </a:pPr>
            <a:r>
              <a:rPr lang="en-US" dirty="0"/>
              <a:t>No attachment omissions</a:t>
            </a:r>
          </a:p>
          <a:p>
            <a:pPr marL="571500" indent="-571500">
              <a:buFont typeface="Arial" panose="020B0604020202020204" pitchFamily="34" charset="0"/>
              <a:buChar char="•"/>
            </a:pPr>
            <a:r>
              <a:rPr lang="en-US" dirty="0"/>
              <a:t>Do the logic model and budget first</a:t>
            </a:r>
          </a:p>
          <a:p>
            <a:pPr marL="571500" indent="-571500">
              <a:buFont typeface="Arial" panose="020B0604020202020204" pitchFamily="34" charset="0"/>
              <a:buChar char="•"/>
            </a:pPr>
            <a:r>
              <a:rPr lang="en-US" dirty="0"/>
              <a:t>Proof-read! </a:t>
            </a:r>
          </a:p>
          <a:p>
            <a:pPr marL="571500" indent="-571500">
              <a:buFont typeface="Arial" panose="020B0604020202020204" pitchFamily="34" charset="0"/>
              <a:buChar char="•"/>
            </a:pPr>
            <a:r>
              <a:rPr lang="en-US" dirty="0"/>
              <a:t>Proof the budget!</a:t>
            </a:r>
          </a:p>
          <a:p>
            <a:pPr marL="571500" indent="-571500">
              <a:buFont typeface="Arial" panose="020B0604020202020204" pitchFamily="34" charset="0"/>
              <a:buChar char="•"/>
            </a:pPr>
            <a:r>
              <a:rPr lang="en-US" dirty="0"/>
              <a:t>It always takes longer than you think</a:t>
            </a:r>
          </a:p>
          <a:p>
            <a:endParaRPr lang="en-US" dirty="0"/>
          </a:p>
        </p:txBody>
      </p:sp>
      <p:sp>
        <p:nvSpPr>
          <p:cNvPr id="4" name="Footer Placeholder 3">
            <a:extLst>
              <a:ext uri="{FF2B5EF4-FFF2-40B4-BE49-F238E27FC236}">
                <a16:creationId xmlns:a16="http://schemas.microsoft.com/office/drawing/2014/main" id="{D43B908B-B518-BB34-F720-7146C448DF97}"/>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5" name="Slide Number Placeholder 4">
            <a:extLst>
              <a:ext uri="{FF2B5EF4-FFF2-40B4-BE49-F238E27FC236}">
                <a16:creationId xmlns:a16="http://schemas.microsoft.com/office/drawing/2014/main" id="{44FE0320-4DA5-C3A3-5652-3A512792EB2C}"/>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57</a:t>
            </a:fld>
            <a:endParaRPr lang="en-US" sz="1050">
              <a:solidFill>
                <a:schemeClr val="tx1">
                  <a:tint val="75000"/>
                </a:schemeClr>
              </a:solidFill>
            </a:endParaRPr>
          </a:p>
        </p:txBody>
      </p:sp>
    </p:spTree>
    <p:extLst>
      <p:ext uri="{BB962C8B-B14F-4D97-AF65-F5344CB8AC3E}">
        <p14:creationId xmlns:p14="http://schemas.microsoft.com/office/powerpoint/2010/main" val="953946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688B-27A9-4F5B-8468-71E2DA15B876}"/>
              </a:ext>
            </a:extLst>
          </p:cNvPr>
          <p:cNvSpPr>
            <a:spLocks noGrp="1"/>
          </p:cNvSpPr>
          <p:nvPr>
            <p:ph type="title"/>
          </p:nvPr>
        </p:nvSpPr>
        <p:spPr/>
        <p:txBody>
          <a:bodyPr/>
          <a:lstStyle/>
          <a:p>
            <a:r>
              <a:rPr lang="en-US"/>
              <a:t>Setting Up for Success: Grant Project Planning</a:t>
            </a:r>
          </a:p>
        </p:txBody>
      </p:sp>
      <p:sp>
        <p:nvSpPr>
          <p:cNvPr id="4" name="Footer Placeholder 3">
            <a:extLst>
              <a:ext uri="{FF2B5EF4-FFF2-40B4-BE49-F238E27FC236}">
                <a16:creationId xmlns:a16="http://schemas.microsoft.com/office/drawing/2014/main" id="{31CB0052-9ED9-75EA-C96E-3D793814DACE}"/>
              </a:ext>
            </a:extLst>
          </p:cNvPr>
          <p:cNvSpPr>
            <a:spLocks noGrp="1"/>
          </p:cNvSpPr>
          <p:nvPr>
            <p:ph type="ftr" sz="quarter" idx="10"/>
          </p:nvPr>
        </p:nvSpPr>
        <p:spPr/>
        <p:txBody>
          <a:bodyPr/>
          <a:lstStyle/>
          <a:p>
            <a:r>
              <a:rPr lang="en-US"/>
              <a:t>Agnew::Beck     </a:t>
            </a:r>
          </a:p>
        </p:txBody>
      </p:sp>
      <p:sp>
        <p:nvSpPr>
          <p:cNvPr id="5" name="Slide Number Placeholder 4">
            <a:extLst>
              <a:ext uri="{FF2B5EF4-FFF2-40B4-BE49-F238E27FC236}">
                <a16:creationId xmlns:a16="http://schemas.microsoft.com/office/drawing/2014/main" id="{C362E605-4A92-91A5-76E5-6A56CD2AF92D}"/>
              </a:ext>
            </a:extLst>
          </p:cNvPr>
          <p:cNvSpPr>
            <a:spLocks noGrp="1"/>
          </p:cNvSpPr>
          <p:nvPr>
            <p:ph type="sldNum" sz="quarter" idx="11"/>
          </p:nvPr>
        </p:nvSpPr>
        <p:spPr/>
        <p:txBody>
          <a:bodyPr/>
          <a:lstStyle/>
          <a:p>
            <a:fld id="{04065135-979E-4F69-87AD-40192FE51752}" type="slidenum">
              <a:rPr lang="en-US" smtClean="0"/>
              <a:pPr/>
              <a:t>58</a:t>
            </a:fld>
            <a:endParaRPr lang="en-US"/>
          </a:p>
        </p:txBody>
      </p:sp>
      <p:sp>
        <p:nvSpPr>
          <p:cNvPr id="7" name="Content Placeholder 6">
            <a:extLst>
              <a:ext uri="{FF2B5EF4-FFF2-40B4-BE49-F238E27FC236}">
                <a16:creationId xmlns:a16="http://schemas.microsoft.com/office/drawing/2014/main" id="{C2BE1A32-7F4A-D5F6-6E8F-064140CAFA26}"/>
              </a:ext>
            </a:extLst>
          </p:cNvPr>
          <p:cNvSpPr>
            <a:spLocks noGrp="1"/>
          </p:cNvSpPr>
          <p:nvPr>
            <p:ph idx="1"/>
          </p:nvPr>
        </p:nvSpPr>
        <p:spPr>
          <a:xfrm>
            <a:off x="470850" y="1456841"/>
            <a:ext cx="8229600" cy="4669324"/>
          </a:xfrm>
        </p:spPr>
        <p:txBody>
          <a:bodyPr>
            <a:noAutofit/>
          </a:bodyPr>
          <a:lstStyle/>
          <a:p>
            <a:pPr marL="457200" indent="-457200">
              <a:spcBef>
                <a:spcPts val="0"/>
              </a:spcBef>
              <a:spcAft>
                <a:spcPts val="600"/>
              </a:spcAft>
              <a:buFont typeface="+mj-lt"/>
              <a:buAutoNum type="arabicPeriod"/>
            </a:pPr>
            <a:r>
              <a:rPr lang="en-US" sz="2000" i="1" dirty="0"/>
              <a:t>Use a </a:t>
            </a:r>
            <a:r>
              <a:rPr lang="en-US" sz="2000" b="1" i="1" dirty="0"/>
              <a:t>tracking tool </a:t>
            </a:r>
            <a:r>
              <a:rPr lang="en-US" sz="2000" i="1" dirty="0"/>
              <a:t>that works for you.</a:t>
            </a:r>
          </a:p>
          <a:p>
            <a:pPr marL="457200" indent="-457200">
              <a:spcBef>
                <a:spcPts val="0"/>
              </a:spcBef>
              <a:spcAft>
                <a:spcPts val="600"/>
              </a:spcAft>
              <a:buFont typeface="+mj-lt"/>
              <a:buAutoNum type="arabicPeriod"/>
            </a:pPr>
            <a:r>
              <a:rPr lang="en-US" sz="2000" i="1" dirty="0"/>
              <a:t>Set up a </a:t>
            </a:r>
            <a:r>
              <a:rPr lang="en-US" sz="2000" b="1" i="1" dirty="0"/>
              <a:t>proposal development plan</a:t>
            </a:r>
            <a:r>
              <a:rPr lang="en-US" sz="2000" i="1" dirty="0"/>
              <a:t>.</a:t>
            </a:r>
          </a:p>
          <a:p>
            <a:pPr marL="457200" indent="-457200">
              <a:spcBef>
                <a:spcPts val="0"/>
              </a:spcBef>
              <a:spcAft>
                <a:spcPts val="600"/>
              </a:spcAft>
              <a:buFont typeface="+mj-lt"/>
              <a:buAutoNum type="arabicPeriod"/>
            </a:pPr>
            <a:r>
              <a:rPr lang="en-US" sz="2000" i="1" dirty="0"/>
              <a:t>Invite relevant staff and partners to a grant </a:t>
            </a:r>
            <a:r>
              <a:rPr lang="en-US" sz="2000" b="1" i="1" dirty="0"/>
              <a:t>kick-off meeting</a:t>
            </a:r>
            <a:r>
              <a:rPr lang="en-US" sz="2000" i="1" dirty="0"/>
              <a:t>.</a:t>
            </a:r>
          </a:p>
          <a:p>
            <a:pPr marL="1200150" lvl="1" indent="-457200">
              <a:spcBef>
                <a:spcPts val="0"/>
              </a:spcBef>
              <a:spcAft>
                <a:spcPts val="600"/>
              </a:spcAft>
              <a:buFont typeface="Courier New" panose="02070309020205020404" pitchFamily="49" charset="0"/>
              <a:buChar char="o"/>
            </a:pPr>
            <a:r>
              <a:rPr lang="en-US" sz="2000" i="1" dirty="0"/>
              <a:t>Begin working on the budget as soon as possible. This helps people to visualize where the project is headed and what they will be expected to contribute</a:t>
            </a:r>
          </a:p>
          <a:p>
            <a:pPr marL="457200" indent="-457200">
              <a:spcBef>
                <a:spcPts val="0"/>
              </a:spcBef>
              <a:spcAft>
                <a:spcPts val="600"/>
              </a:spcAft>
              <a:buFont typeface="+mj-lt"/>
              <a:buAutoNum type="arabicPeriod"/>
            </a:pPr>
            <a:r>
              <a:rPr lang="en-US" sz="2000" i="1" dirty="0"/>
              <a:t>Create a proposal development </a:t>
            </a:r>
            <a:r>
              <a:rPr lang="en-US" sz="2000" b="1" i="1" dirty="0"/>
              <a:t>schedule</a:t>
            </a:r>
            <a:r>
              <a:rPr lang="en-US" sz="2000" i="1" dirty="0"/>
              <a:t> and keep everyone in the loop on what is needed and the status of deliverables.</a:t>
            </a:r>
          </a:p>
          <a:p>
            <a:pPr marL="457200" indent="-457200">
              <a:spcBef>
                <a:spcPts val="0"/>
              </a:spcBef>
              <a:spcAft>
                <a:spcPts val="600"/>
              </a:spcAft>
              <a:buFont typeface="+mj-lt"/>
              <a:buAutoNum type="arabicPeriod"/>
            </a:pPr>
            <a:r>
              <a:rPr lang="en-US" sz="2000" i="1" dirty="0"/>
              <a:t>Schedule regular </a:t>
            </a:r>
            <a:r>
              <a:rPr lang="en-US" sz="2000" b="1" i="1" dirty="0"/>
              <a:t>check-in meetings </a:t>
            </a:r>
            <a:r>
              <a:rPr lang="en-US" sz="2000" i="1" dirty="0"/>
              <a:t>with contributing staff and/or partners.</a:t>
            </a:r>
          </a:p>
          <a:p>
            <a:pPr marL="457200" indent="-457200">
              <a:spcBef>
                <a:spcPts val="0"/>
              </a:spcBef>
              <a:spcAft>
                <a:spcPts val="600"/>
              </a:spcAft>
              <a:buFont typeface="+mj-lt"/>
              <a:buAutoNum type="arabicPeriod"/>
            </a:pPr>
            <a:r>
              <a:rPr lang="en-US" sz="2000" i="1" dirty="0"/>
              <a:t>Do not wait until the end to start the </a:t>
            </a:r>
            <a:r>
              <a:rPr lang="en-US" sz="2000" b="1" i="1" dirty="0"/>
              <a:t>forms. Do them early </a:t>
            </a:r>
            <a:r>
              <a:rPr lang="en-US" sz="2000" i="1" dirty="0"/>
              <a:t>on and cross them off your list. </a:t>
            </a:r>
          </a:p>
          <a:p>
            <a:pPr marL="457200" indent="-457200">
              <a:spcBef>
                <a:spcPts val="0"/>
              </a:spcBef>
              <a:spcAft>
                <a:spcPts val="600"/>
              </a:spcAft>
              <a:buFont typeface="+mj-lt"/>
              <a:buAutoNum type="arabicPeriod"/>
            </a:pPr>
            <a:r>
              <a:rPr lang="en-US" sz="2000" b="1" i="1" dirty="0"/>
              <a:t>Schedule submission date </a:t>
            </a:r>
            <a:r>
              <a:rPr lang="en-US" sz="2000" i="1" dirty="0"/>
              <a:t>at least 2 days before deadline, preferably a week before.</a:t>
            </a:r>
          </a:p>
        </p:txBody>
      </p:sp>
    </p:spTree>
    <p:extLst>
      <p:ext uri="{BB962C8B-B14F-4D97-AF65-F5344CB8AC3E}">
        <p14:creationId xmlns:p14="http://schemas.microsoft.com/office/powerpoint/2010/main" val="2829122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688B-27A9-4F5B-8468-71E2DA15B876}"/>
              </a:ext>
            </a:extLst>
          </p:cNvPr>
          <p:cNvSpPr>
            <a:spLocks noGrp="1"/>
          </p:cNvSpPr>
          <p:nvPr>
            <p:ph type="title"/>
          </p:nvPr>
        </p:nvSpPr>
        <p:spPr/>
        <p:txBody>
          <a:bodyPr/>
          <a:lstStyle/>
          <a:p>
            <a:r>
              <a:rPr lang="en-US"/>
              <a:t>Setting Up for Success: Grant Project Planning</a:t>
            </a:r>
          </a:p>
        </p:txBody>
      </p:sp>
      <p:sp>
        <p:nvSpPr>
          <p:cNvPr id="4" name="Footer Placeholder 3">
            <a:extLst>
              <a:ext uri="{FF2B5EF4-FFF2-40B4-BE49-F238E27FC236}">
                <a16:creationId xmlns:a16="http://schemas.microsoft.com/office/drawing/2014/main" id="{31CB0052-9ED9-75EA-C96E-3D793814DACE}"/>
              </a:ext>
            </a:extLst>
          </p:cNvPr>
          <p:cNvSpPr>
            <a:spLocks noGrp="1"/>
          </p:cNvSpPr>
          <p:nvPr>
            <p:ph type="ftr" sz="quarter" idx="10"/>
          </p:nvPr>
        </p:nvSpPr>
        <p:spPr/>
        <p:txBody>
          <a:bodyPr/>
          <a:lstStyle/>
          <a:p>
            <a:r>
              <a:rPr lang="en-US"/>
              <a:t>Agnew::Beck     </a:t>
            </a:r>
          </a:p>
        </p:txBody>
      </p:sp>
      <p:sp>
        <p:nvSpPr>
          <p:cNvPr id="5" name="Slide Number Placeholder 4">
            <a:extLst>
              <a:ext uri="{FF2B5EF4-FFF2-40B4-BE49-F238E27FC236}">
                <a16:creationId xmlns:a16="http://schemas.microsoft.com/office/drawing/2014/main" id="{C362E605-4A92-91A5-76E5-6A56CD2AF92D}"/>
              </a:ext>
            </a:extLst>
          </p:cNvPr>
          <p:cNvSpPr>
            <a:spLocks noGrp="1"/>
          </p:cNvSpPr>
          <p:nvPr>
            <p:ph type="sldNum" sz="quarter" idx="11"/>
          </p:nvPr>
        </p:nvSpPr>
        <p:spPr/>
        <p:txBody>
          <a:bodyPr/>
          <a:lstStyle/>
          <a:p>
            <a:fld id="{04065135-979E-4F69-87AD-40192FE51752}" type="slidenum">
              <a:rPr lang="en-US" smtClean="0"/>
              <a:pPr/>
              <a:t>59</a:t>
            </a:fld>
            <a:endParaRPr lang="en-US"/>
          </a:p>
        </p:txBody>
      </p:sp>
      <p:sp>
        <p:nvSpPr>
          <p:cNvPr id="7" name="Content Placeholder 6">
            <a:extLst>
              <a:ext uri="{FF2B5EF4-FFF2-40B4-BE49-F238E27FC236}">
                <a16:creationId xmlns:a16="http://schemas.microsoft.com/office/drawing/2014/main" id="{C2BE1A32-7F4A-D5F6-6E8F-064140CAFA26}"/>
              </a:ext>
            </a:extLst>
          </p:cNvPr>
          <p:cNvSpPr>
            <a:spLocks noGrp="1"/>
          </p:cNvSpPr>
          <p:nvPr>
            <p:ph idx="1"/>
          </p:nvPr>
        </p:nvSpPr>
        <p:spPr>
          <a:xfrm>
            <a:off x="470850" y="1285045"/>
            <a:ext cx="8229600" cy="543755"/>
          </a:xfrm>
        </p:spPr>
        <p:txBody>
          <a:bodyPr/>
          <a:lstStyle/>
          <a:p>
            <a:r>
              <a:rPr lang="en-US" i="1">
                <a:solidFill>
                  <a:srgbClr val="008080"/>
                </a:solidFill>
              </a:rPr>
              <a:t>Tracking Tools: Application Components</a:t>
            </a:r>
          </a:p>
          <a:p>
            <a:endParaRPr lang="en-US"/>
          </a:p>
        </p:txBody>
      </p:sp>
      <p:pic>
        <p:nvPicPr>
          <p:cNvPr id="8" name="Picture 7">
            <a:extLst>
              <a:ext uri="{FF2B5EF4-FFF2-40B4-BE49-F238E27FC236}">
                <a16:creationId xmlns:a16="http://schemas.microsoft.com/office/drawing/2014/main" id="{43D855DC-06B1-6BE8-EDB4-C8B586E4D1BA}"/>
              </a:ext>
            </a:extLst>
          </p:cNvPr>
          <p:cNvPicPr>
            <a:picLocks noChangeAspect="1"/>
          </p:cNvPicPr>
          <p:nvPr/>
        </p:nvPicPr>
        <p:blipFill>
          <a:blip r:embed="rId2"/>
          <a:stretch>
            <a:fillRect/>
          </a:stretch>
        </p:blipFill>
        <p:spPr>
          <a:xfrm>
            <a:off x="477671" y="1998068"/>
            <a:ext cx="8229600" cy="4212139"/>
          </a:xfrm>
          <a:prstGeom prst="rect">
            <a:avLst/>
          </a:prstGeom>
          <a:ln w="44450">
            <a:solidFill>
              <a:srgbClr val="002060"/>
            </a:solidFill>
          </a:ln>
          <a:effectLst>
            <a:glow rad="228600">
              <a:srgbClr val="92D050">
                <a:alpha val="40000"/>
              </a:srgbClr>
            </a:glow>
          </a:effectLst>
        </p:spPr>
      </p:pic>
    </p:spTree>
    <p:extLst>
      <p:ext uri="{BB962C8B-B14F-4D97-AF65-F5344CB8AC3E}">
        <p14:creationId xmlns:p14="http://schemas.microsoft.com/office/powerpoint/2010/main" val="303228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E66F37-DA45-0566-D48F-9292189F2F26}"/>
              </a:ext>
            </a:extLst>
          </p:cNvPr>
          <p:cNvSpPr>
            <a:spLocks noGrp="1"/>
          </p:cNvSpPr>
          <p:nvPr>
            <p:ph type="ftr" sz="quarter" idx="4294967295"/>
          </p:nvPr>
        </p:nvSpPr>
        <p:spPr>
          <a:xfrm>
            <a:off x="0" y="6461125"/>
            <a:ext cx="7751763" cy="190500"/>
          </a:xfrm>
        </p:spPr>
        <p:txBody>
          <a:bodyPr/>
          <a:lstStyle/>
          <a:p>
            <a:r>
              <a:rPr lang="en-US"/>
              <a:t>Agnew::Beck     </a:t>
            </a:r>
            <a:endParaRPr lang="en-US" dirty="0"/>
          </a:p>
        </p:txBody>
      </p:sp>
      <p:sp>
        <p:nvSpPr>
          <p:cNvPr id="5" name="Slide Number Placeholder 4">
            <a:extLst>
              <a:ext uri="{FF2B5EF4-FFF2-40B4-BE49-F238E27FC236}">
                <a16:creationId xmlns:a16="http://schemas.microsoft.com/office/drawing/2014/main" id="{C0A1E7AF-00BF-62B7-2D7F-C67EBF3B5D55}"/>
              </a:ext>
            </a:extLst>
          </p:cNvPr>
          <p:cNvSpPr>
            <a:spLocks noGrp="1"/>
          </p:cNvSpPr>
          <p:nvPr>
            <p:ph type="sldNum" sz="quarter" idx="4294967295"/>
          </p:nvPr>
        </p:nvSpPr>
        <p:spPr>
          <a:xfrm>
            <a:off x="8672513" y="6461125"/>
            <a:ext cx="471487" cy="190500"/>
          </a:xfrm>
        </p:spPr>
        <p:txBody>
          <a:bodyPr/>
          <a:lstStyle/>
          <a:p>
            <a:fld id="{04065135-979E-4F69-87AD-40192FE51752}" type="slidenum">
              <a:rPr lang="en-US" smtClean="0"/>
              <a:pPr/>
              <a:t>6</a:t>
            </a:fld>
            <a:endParaRPr lang="en-US" dirty="0"/>
          </a:p>
        </p:txBody>
      </p:sp>
      <p:pic>
        <p:nvPicPr>
          <p:cNvPr id="7" name="Content Placeholder 6" descr="A picture containing diagram&#10;&#10;Description automatically generated">
            <a:extLst>
              <a:ext uri="{FF2B5EF4-FFF2-40B4-BE49-F238E27FC236}">
                <a16:creationId xmlns:a16="http://schemas.microsoft.com/office/drawing/2014/main" id="{CD95B0C5-EC09-485F-7E71-DA1DD1609ACE}"/>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4878664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9C85-3C3A-4106-5FD6-9CF5EA9D4D62}"/>
              </a:ext>
            </a:extLst>
          </p:cNvPr>
          <p:cNvSpPr>
            <a:spLocks noGrp="1"/>
          </p:cNvSpPr>
          <p:nvPr>
            <p:ph type="title"/>
          </p:nvPr>
        </p:nvSpPr>
        <p:spPr/>
        <p:txBody>
          <a:bodyPr>
            <a:normAutofit/>
          </a:bodyPr>
          <a:lstStyle/>
          <a:p>
            <a:r>
              <a:rPr lang="en-US"/>
              <a:t>Award Management – Best Practices</a:t>
            </a:r>
          </a:p>
        </p:txBody>
      </p:sp>
      <p:sp>
        <p:nvSpPr>
          <p:cNvPr id="3" name="Content Placeholder 2">
            <a:extLst>
              <a:ext uri="{FF2B5EF4-FFF2-40B4-BE49-F238E27FC236}">
                <a16:creationId xmlns:a16="http://schemas.microsoft.com/office/drawing/2014/main" id="{7D97715F-352B-E626-45AA-0246EC5A946B}"/>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a:t>Identify who is responsible for funding requirements when you are awarded</a:t>
            </a:r>
          </a:p>
          <a:p>
            <a:pPr marL="457200" indent="-457200">
              <a:buFont typeface="Arial" panose="020B0604020202020204" pitchFamily="34" charset="0"/>
              <a:buChar char="•"/>
            </a:pPr>
            <a:r>
              <a:rPr lang="en-US"/>
              <a:t>Create a Grant Tracking List / Calendar</a:t>
            </a:r>
          </a:p>
          <a:p>
            <a:pPr marL="457200" indent="-457200">
              <a:buFont typeface="Arial" panose="020B0604020202020204" pitchFamily="34" charset="0"/>
              <a:buChar char="•"/>
            </a:pPr>
            <a:r>
              <a:rPr lang="en-US"/>
              <a:t>Organize funder information (contacts, deadlines)</a:t>
            </a:r>
          </a:p>
          <a:p>
            <a:pPr marL="457200" indent="-457200">
              <a:buFont typeface="Arial" panose="020B0604020202020204" pitchFamily="34" charset="0"/>
              <a:buChar char="•"/>
            </a:pPr>
            <a:r>
              <a:rPr lang="en-US"/>
              <a:t>Coordinate team responsibilities: accounting, reporting, program implementation and tracking</a:t>
            </a:r>
          </a:p>
          <a:p>
            <a:pPr marL="457200" indent="-457200">
              <a:buFont typeface="Arial" panose="020B0604020202020204" pitchFamily="34" charset="0"/>
              <a:buChar char="•"/>
            </a:pPr>
            <a:r>
              <a:rPr lang="en-US"/>
              <a:t>Assemble library of boilerplate information and supporting documents. </a:t>
            </a:r>
          </a:p>
          <a:p>
            <a:pPr marL="457200" indent="-457200">
              <a:buFont typeface="Arial" panose="020B0604020202020204" pitchFamily="34" charset="0"/>
              <a:buChar char="•"/>
            </a:pPr>
            <a:r>
              <a:rPr lang="en-US"/>
              <a:t>Internally report on progress on a regular basis</a:t>
            </a:r>
          </a:p>
          <a:p>
            <a:pPr marL="457200" indent="-457200">
              <a:buFont typeface="Arial" panose="020B0604020202020204" pitchFamily="34" charset="0"/>
              <a:buChar char="•"/>
            </a:pPr>
            <a:r>
              <a:rPr lang="en-US"/>
              <a:t>Submit requirements early</a:t>
            </a:r>
          </a:p>
          <a:p>
            <a:pPr marL="457200" indent="-457200">
              <a:buFont typeface="Arial" panose="020B0604020202020204" pitchFamily="34" charset="0"/>
              <a:buChar char="•"/>
            </a:pPr>
            <a:r>
              <a:rPr lang="en-US"/>
              <a:t>Contact funders with questions or project performance issues if necessary</a:t>
            </a:r>
          </a:p>
          <a:p>
            <a:pPr marL="457200" indent="-457200">
              <a:buFont typeface="Arial" panose="020B0604020202020204" pitchFamily="34" charset="0"/>
              <a:buChar char="•"/>
            </a:pPr>
            <a:endParaRPr lang="en-US"/>
          </a:p>
        </p:txBody>
      </p:sp>
      <p:sp>
        <p:nvSpPr>
          <p:cNvPr id="4" name="Footer Placeholder 3">
            <a:extLst>
              <a:ext uri="{FF2B5EF4-FFF2-40B4-BE49-F238E27FC236}">
                <a16:creationId xmlns:a16="http://schemas.microsoft.com/office/drawing/2014/main" id="{52B01AC3-C7AC-E78D-F739-592F5DAD0AC8}"/>
              </a:ext>
            </a:extLst>
          </p:cNvPr>
          <p:cNvSpPr>
            <a:spLocks noGrp="1"/>
          </p:cNvSpPr>
          <p:nvPr>
            <p:ph type="ftr" sz="quarter" idx="10"/>
          </p:nvPr>
        </p:nvSpPr>
        <p:spPr/>
        <p:txBody>
          <a:bodyPr/>
          <a:lstStyle/>
          <a:p>
            <a:r>
              <a:rPr lang="en-US"/>
              <a:t>Agnew::Beck     </a:t>
            </a:r>
          </a:p>
        </p:txBody>
      </p:sp>
      <p:sp>
        <p:nvSpPr>
          <p:cNvPr id="5" name="Slide Number Placeholder 4">
            <a:extLst>
              <a:ext uri="{FF2B5EF4-FFF2-40B4-BE49-F238E27FC236}">
                <a16:creationId xmlns:a16="http://schemas.microsoft.com/office/drawing/2014/main" id="{31CF16E9-23BC-7402-45B9-221D75C06252}"/>
              </a:ext>
            </a:extLst>
          </p:cNvPr>
          <p:cNvSpPr>
            <a:spLocks noGrp="1"/>
          </p:cNvSpPr>
          <p:nvPr>
            <p:ph type="sldNum" sz="quarter" idx="11"/>
          </p:nvPr>
        </p:nvSpPr>
        <p:spPr/>
        <p:txBody>
          <a:bodyPr/>
          <a:lstStyle/>
          <a:p>
            <a:fld id="{04065135-979E-4F69-87AD-40192FE51752}" type="slidenum">
              <a:rPr lang="en-US" smtClean="0"/>
              <a:pPr/>
              <a:t>60</a:t>
            </a:fld>
            <a:endParaRPr lang="en-US"/>
          </a:p>
        </p:txBody>
      </p:sp>
    </p:spTree>
    <p:extLst>
      <p:ext uri="{BB962C8B-B14F-4D97-AF65-F5344CB8AC3E}">
        <p14:creationId xmlns:p14="http://schemas.microsoft.com/office/powerpoint/2010/main" val="1500569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Grant Reporting</a:t>
            </a:r>
          </a:p>
        </p:txBody>
      </p:sp>
      <p:sp>
        <p:nvSpPr>
          <p:cNvPr id="3" name="Content Placeholder 2"/>
          <p:cNvSpPr>
            <a:spLocks noGrp="1"/>
          </p:cNvSpPr>
          <p:nvPr>
            <p:ph idx="1"/>
          </p:nvPr>
        </p:nvSpPr>
        <p:spPr/>
        <p:txBody>
          <a:bodyPr>
            <a:normAutofit/>
          </a:bodyPr>
          <a:lstStyle/>
          <a:p>
            <a:pPr marL="571500" indent="-571500">
              <a:buFont typeface="Arial" panose="020B0604020202020204" pitchFamily="34" charset="0"/>
              <a:buChar char="•"/>
            </a:pPr>
            <a:r>
              <a:rPr lang="en-US"/>
              <a:t>Using pre-defined performance measures, tell the funder what has been accomplished, what has not, and any changes or unforeseen circumstances.</a:t>
            </a:r>
          </a:p>
          <a:p>
            <a:pPr marL="571500" indent="-571500">
              <a:buFont typeface="Arial" panose="020B0604020202020204" pitchFamily="34" charset="0"/>
              <a:buChar char="•"/>
            </a:pPr>
            <a:r>
              <a:rPr lang="en-US"/>
              <a:t>Every funder wants something different—make you know what that something is.</a:t>
            </a:r>
          </a:p>
          <a:p>
            <a:pPr marL="571500" indent="-571500">
              <a:buFont typeface="Arial" panose="020B0604020202020204" pitchFamily="34" charset="0"/>
              <a:buChar char="•"/>
            </a:pPr>
            <a:r>
              <a:rPr lang="en-US"/>
              <a:t>Stay on schedule. Have a designated staff member whose responsibilities include the reporting (often a member of the finance team). </a:t>
            </a:r>
          </a:p>
          <a:p>
            <a:endParaRPr lang="en-US"/>
          </a:p>
        </p:txBody>
      </p:sp>
      <p:sp>
        <p:nvSpPr>
          <p:cNvPr id="4" name="Footer Placeholder 3">
            <a:extLst>
              <a:ext uri="{FF2B5EF4-FFF2-40B4-BE49-F238E27FC236}">
                <a16:creationId xmlns:a16="http://schemas.microsoft.com/office/drawing/2014/main" id="{0C6AF118-6216-1BA8-CE25-9B5A58F0236C}"/>
              </a:ext>
            </a:extLst>
          </p:cNvPr>
          <p:cNvSpPr txBox="1">
            <a:spLocks/>
          </p:cNvSpPr>
          <p:nvPr/>
        </p:nvSpPr>
        <p:spPr>
          <a:xfrm>
            <a:off x="477671" y="6461310"/>
            <a:ext cx="7751929"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tx1">
                    <a:tint val="75000"/>
                  </a:schemeClr>
                </a:solidFill>
              </a:rPr>
              <a:t>Agnew::Beck     </a:t>
            </a:r>
          </a:p>
        </p:txBody>
      </p:sp>
      <p:sp>
        <p:nvSpPr>
          <p:cNvPr id="5" name="Slide Number Placeholder 4">
            <a:extLst>
              <a:ext uri="{FF2B5EF4-FFF2-40B4-BE49-F238E27FC236}">
                <a16:creationId xmlns:a16="http://schemas.microsoft.com/office/drawing/2014/main" id="{E53FAC97-6AF3-0B6A-DC9A-0D5FD218682A}"/>
              </a:ext>
            </a:extLst>
          </p:cNvPr>
          <p:cNvSpPr txBox="1">
            <a:spLocks/>
          </p:cNvSpPr>
          <p:nvPr/>
        </p:nvSpPr>
        <p:spPr>
          <a:xfrm>
            <a:off x="8229600" y="6461310"/>
            <a:ext cx="470850" cy="189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4065135-979E-4F69-87AD-40192FE51752}" type="slidenum">
              <a:rPr lang="en-US" sz="1050">
                <a:solidFill>
                  <a:schemeClr val="tx1">
                    <a:tint val="75000"/>
                  </a:schemeClr>
                </a:solidFill>
              </a:rPr>
              <a:pPr algn="r"/>
              <a:t>61</a:t>
            </a:fld>
            <a:endParaRPr lang="en-US" sz="1050">
              <a:solidFill>
                <a:schemeClr val="tx1">
                  <a:tint val="75000"/>
                </a:schemeClr>
              </a:solidFill>
            </a:endParaRPr>
          </a:p>
        </p:txBody>
      </p:sp>
    </p:spTree>
    <p:extLst>
      <p:ext uri="{BB962C8B-B14F-4D97-AF65-F5344CB8AC3E}">
        <p14:creationId xmlns:p14="http://schemas.microsoft.com/office/powerpoint/2010/main" val="1858808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E176-8416-D6A6-5CE5-AC60231C3FDE}"/>
              </a:ext>
            </a:extLst>
          </p:cNvPr>
          <p:cNvSpPr>
            <a:spLocks noGrp="1"/>
          </p:cNvSpPr>
          <p:nvPr>
            <p:ph type="title"/>
          </p:nvPr>
        </p:nvSpPr>
        <p:spPr/>
        <p:txBody>
          <a:bodyPr/>
          <a:lstStyle/>
          <a:p>
            <a:r>
              <a:rPr lang="en-US"/>
              <a:t>Not awarded? </a:t>
            </a:r>
          </a:p>
        </p:txBody>
      </p:sp>
      <p:sp>
        <p:nvSpPr>
          <p:cNvPr id="3" name="Content Placeholder 2">
            <a:extLst>
              <a:ext uri="{FF2B5EF4-FFF2-40B4-BE49-F238E27FC236}">
                <a16:creationId xmlns:a16="http://schemas.microsoft.com/office/drawing/2014/main" id="{86157152-07D6-5D71-426F-47E4C74030BC}"/>
              </a:ext>
            </a:extLst>
          </p:cNvPr>
          <p:cNvSpPr>
            <a:spLocks noGrp="1"/>
          </p:cNvSpPr>
          <p:nvPr>
            <p:ph idx="1"/>
          </p:nvPr>
        </p:nvSpPr>
        <p:spPr>
          <a:xfrm>
            <a:off x="470850" y="1296365"/>
            <a:ext cx="8229600" cy="5086680"/>
          </a:xfrm>
        </p:spPr>
        <p:txBody>
          <a:bodyPr>
            <a:normAutofit fontScale="92500"/>
          </a:bodyPr>
          <a:lstStyle/>
          <a:p>
            <a:pPr marL="457200" indent="-457200">
              <a:buFont typeface="Arial" panose="020B0604020202020204" pitchFamily="34" charset="0"/>
              <a:buChar char="•"/>
            </a:pPr>
            <a:r>
              <a:rPr lang="en-US"/>
              <a:t>Many times it takes 2 or 3 successive applications to the same grant program to be awarded (particularly for large federal grants). </a:t>
            </a:r>
          </a:p>
          <a:p>
            <a:pPr marL="457200" indent="-457200">
              <a:buFont typeface="Arial" panose="020B0604020202020204" pitchFamily="34" charset="0"/>
              <a:buChar char="•"/>
            </a:pPr>
            <a:r>
              <a:rPr lang="en-US" u="sng"/>
              <a:t>Request a debrief for any grant you are not awarded.</a:t>
            </a:r>
          </a:p>
          <a:p>
            <a:pPr marL="457200" indent="-457200">
              <a:buFont typeface="Arial" panose="020B0604020202020204" pitchFamily="34" charset="0"/>
              <a:buChar char="•"/>
            </a:pPr>
            <a:r>
              <a:rPr lang="en-US"/>
              <a:t>A debrief is where a funder walks you through where your application lost points.</a:t>
            </a:r>
          </a:p>
          <a:p>
            <a:pPr marL="1200150" lvl="1" indent="-457200">
              <a:buFont typeface="Arial" panose="020B0604020202020204" pitchFamily="34" charset="0"/>
              <a:buChar char="•"/>
            </a:pPr>
            <a:r>
              <a:rPr lang="en-US"/>
              <a:t>This is critical for strengthening large applications, and lets you know where to target your improvements. </a:t>
            </a:r>
          </a:p>
          <a:p>
            <a:pPr marL="1200150" lvl="1" indent="-457200">
              <a:buFont typeface="Arial" panose="020B0604020202020204" pitchFamily="34" charset="0"/>
              <a:buChar char="•"/>
            </a:pPr>
            <a:r>
              <a:rPr lang="en-US"/>
              <a:t>It will also help you grow as a grant writer. </a:t>
            </a:r>
          </a:p>
          <a:p>
            <a:pPr lvl="1" indent="0">
              <a:buNone/>
            </a:pPr>
            <a:r>
              <a:rPr lang="en-US" u="sng"/>
              <a:t> </a:t>
            </a:r>
          </a:p>
        </p:txBody>
      </p:sp>
      <p:sp>
        <p:nvSpPr>
          <p:cNvPr id="4" name="Footer Placeholder 3">
            <a:extLst>
              <a:ext uri="{FF2B5EF4-FFF2-40B4-BE49-F238E27FC236}">
                <a16:creationId xmlns:a16="http://schemas.microsoft.com/office/drawing/2014/main" id="{3A4AD136-53A1-81B7-DA5D-A0F7D8FA9173}"/>
              </a:ext>
            </a:extLst>
          </p:cNvPr>
          <p:cNvSpPr>
            <a:spLocks noGrp="1"/>
          </p:cNvSpPr>
          <p:nvPr>
            <p:ph type="ftr" sz="quarter" idx="10"/>
          </p:nvPr>
        </p:nvSpPr>
        <p:spPr/>
        <p:txBody>
          <a:bodyPr/>
          <a:lstStyle/>
          <a:p>
            <a:r>
              <a:rPr lang="en-US"/>
              <a:t>Agnew::Beck     </a:t>
            </a:r>
          </a:p>
        </p:txBody>
      </p:sp>
      <p:sp>
        <p:nvSpPr>
          <p:cNvPr id="5" name="Slide Number Placeholder 4">
            <a:extLst>
              <a:ext uri="{FF2B5EF4-FFF2-40B4-BE49-F238E27FC236}">
                <a16:creationId xmlns:a16="http://schemas.microsoft.com/office/drawing/2014/main" id="{7322B456-672A-8FD0-6BAC-655B9835EA23}"/>
              </a:ext>
            </a:extLst>
          </p:cNvPr>
          <p:cNvSpPr>
            <a:spLocks noGrp="1"/>
          </p:cNvSpPr>
          <p:nvPr>
            <p:ph type="sldNum" sz="quarter" idx="11"/>
          </p:nvPr>
        </p:nvSpPr>
        <p:spPr/>
        <p:txBody>
          <a:bodyPr/>
          <a:lstStyle/>
          <a:p>
            <a:fld id="{04065135-979E-4F69-87AD-40192FE51752}" type="slidenum">
              <a:rPr lang="en-US" smtClean="0"/>
              <a:pPr/>
              <a:t>62</a:t>
            </a:fld>
            <a:endParaRPr lang="en-US"/>
          </a:p>
        </p:txBody>
      </p:sp>
      <p:sp>
        <p:nvSpPr>
          <p:cNvPr id="8" name="Star: 5 Points 7">
            <a:extLst>
              <a:ext uri="{FF2B5EF4-FFF2-40B4-BE49-F238E27FC236}">
                <a16:creationId xmlns:a16="http://schemas.microsoft.com/office/drawing/2014/main" id="{A30CB2F3-B6EB-1902-64EE-3FEC802CF684}"/>
              </a:ext>
            </a:extLst>
          </p:cNvPr>
          <p:cNvSpPr/>
          <p:nvPr/>
        </p:nvSpPr>
        <p:spPr>
          <a:xfrm>
            <a:off x="78840" y="2539009"/>
            <a:ext cx="407709" cy="4350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82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46E6CE-D0F1-F046-35A1-07BAA79F3514}"/>
              </a:ext>
            </a:extLst>
          </p:cNvPr>
          <p:cNvSpPr>
            <a:spLocks noGrp="1"/>
          </p:cNvSpPr>
          <p:nvPr>
            <p:ph type="title"/>
          </p:nvPr>
        </p:nvSpPr>
        <p:spPr/>
        <p:txBody>
          <a:bodyPr/>
          <a:lstStyle/>
          <a:p>
            <a:pPr algn="ctr"/>
            <a:r>
              <a:rPr lang="en-US" i="1" dirty="0">
                <a:solidFill>
                  <a:schemeClr val="tx2"/>
                </a:solidFill>
              </a:rPr>
              <a:t>Thank you!</a:t>
            </a:r>
            <a:br>
              <a:rPr lang="en-US" i="1" dirty="0">
                <a:solidFill>
                  <a:schemeClr val="tx2"/>
                </a:solidFill>
              </a:rPr>
            </a:br>
            <a:endParaRPr lang="en-US" i="1" dirty="0">
              <a:solidFill>
                <a:schemeClr val="tx2"/>
              </a:solidFill>
            </a:endParaRPr>
          </a:p>
        </p:txBody>
      </p:sp>
      <p:pic>
        <p:nvPicPr>
          <p:cNvPr id="10" name="Content Placeholder 9" descr="A picture containing water, outdoor, nature, shore&#10;&#10;Description automatically generated">
            <a:extLst>
              <a:ext uri="{FF2B5EF4-FFF2-40B4-BE49-F238E27FC236}">
                <a16:creationId xmlns:a16="http://schemas.microsoft.com/office/drawing/2014/main" id="{FBA0FA9E-B01E-8E4F-2B65-28B5C4893F9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36008" y="273050"/>
            <a:ext cx="4389834" cy="5853113"/>
          </a:xfrm>
        </p:spPr>
      </p:pic>
      <p:sp>
        <p:nvSpPr>
          <p:cNvPr id="8" name="Text Placeholder 7">
            <a:extLst>
              <a:ext uri="{FF2B5EF4-FFF2-40B4-BE49-F238E27FC236}">
                <a16:creationId xmlns:a16="http://schemas.microsoft.com/office/drawing/2014/main" id="{733FC782-2BF2-BEBB-8308-7F0B9AD496EC}"/>
              </a:ext>
            </a:extLst>
          </p:cNvPr>
          <p:cNvSpPr>
            <a:spLocks noGrp="1"/>
          </p:cNvSpPr>
          <p:nvPr>
            <p:ph type="body" sz="half" idx="2"/>
          </p:nvPr>
        </p:nvSpPr>
        <p:spPr/>
        <p:txBody>
          <a:bodyPr>
            <a:normAutofit/>
          </a:bodyPr>
          <a:lstStyle/>
          <a:p>
            <a:pPr algn="ctr"/>
            <a:r>
              <a:rPr lang="en-US" sz="1800" b="1" dirty="0"/>
              <a:t>Shanna Zuspan, AICP</a:t>
            </a:r>
          </a:p>
          <a:p>
            <a:pPr algn="ctr"/>
            <a:r>
              <a:rPr lang="en-US" sz="1800" dirty="0"/>
              <a:t>Principal::Owner</a:t>
            </a:r>
            <a:br>
              <a:rPr lang="en-US" sz="1800" dirty="0"/>
            </a:br>
            <a:r>
              <a:rPr lang="en-US" sz="1800" dirty="0"/>
              <a:t>Agnew::Beck Consulting</a:t>
            </a:r>
          </a:p>
          <a:p>
            <a:pPr algn="ctr"/>
            <a:r>
              <a:rPr lang="en-US" sz="1800" dirty="0"/>
              <a:t>907.277.5535 Office </a:t>
            </a:r>
          </a:p>
          <a:p>
            <a:pPr algn="ctr"/>
            <a:r>
              <a:rPr lang="en-US" sz="1800" dirty="0"/>
              <a:t>907.280.9518 Cell </a:t>
            </a:r>
            <a:r>
              <a:rPr lang="en-US" sz="1800" dirty="0">
                <a:solidFill>
                  <a:schemeClr val="accent4">
                    <a:lumMod val="75000"/>
                  </a:schemeClr>
                </a:solidFill>
                <a:hlinkClick r:id="rId4">
                  <a:extLst>
                    <a:ext uri="{A12FA001-AC4F-418D-AE19-62706E023703}">
                      <ahyp:hlinkClr xmlns:ahyp="http://schemas.microsoft.com/office/drawing/2018/hyperlinkcolor" val="tx"/>
                    </a:ext>
                  </a:extLst>
                </a:hlinkClick>
              </a:rPr>
              <a:t>shanna@agnewbeck.com</a:t>
            </a:r>
            <a:endParaRPr lang="en-US" sz="1800" dirty="0">
              <a:solidFill>
                <a:schemeClr val="accent4">
                  <a:lumMod val="75000"/>
                </a:schemeClr>
              </a:solidFill>
            </a:endParaRPr>
          </a:p>
          <a:p>
            <a:pPr algn="ctr"/>
            <a:endParaRPr lang="en-US" dirty="0"/>
          </a:p>
          <a:p>
            <a:pPr algn="ctr"/>
            <a:r>
              <a:rPr lang="en-US" sz="1800" b="1" dirty="0"/>
              <a:t>Tanya Iden, AICP</a:t>
            </a:r>
          </a:p>
          <a:p>
            <a:pPr algn="ctr"/>
            <a:r>
              <a:rPr lang="en-US" sz="1800" dirty="0"/>
              <a:t>Principal::Owner</a:t>
            </a:r>
            <a:br>
              <a:rPr lang="en-US" sz="1800" dirty="0"/>
            </a:br>
            <a:r>
              <a:rPr lang="en-US" sz="1800" dirty="0"/>
              <a:t>Agnew::Beck Consulting</a:t>
            </a:r>
          </a:p>
          <a:p>
            <a:pPr algn="ctr"/>
            <a:r>
              <a:rPr lang="en-US" sz="1800" dirty="0"/>
              <a:t>907.277.5424 Office </a:t>
            </a:r>
          </a:p>
          <a:p>
            <a:pPr algn="ctr"/>
            <a:r>
              <a:rPr lang="en-US" sz="1800" dirty="0">
                <a:solidFill>
                  <a:schemeClr val="accent4">
                    <a:lumMod val="75000"/>
                  </a:schemeClr>
                </a:solidFill>
                <a:hlinkClick r:id="rId4">
                  <a:extLst>
                    <a:ext uri="{A12FA001-AC4F-418D-AE19-62706E023703}">
                      <ahyp:hlinkClr xmlns:ahyp="http://schemas.microsoft.com/office/drawing/2018/hyperlinkcolor" val="tx"/>
                    </a:ext>
                  </a:extLst>
                </a:hlinkClick>
              </a:rPr>
              <a:t>tanya@agnewbeck.com</a:t>
            </a:r>
            <a:endParaRPr lang="en-US" sz="1800" dirty="0">
              <a:solidFill>
                <a:schemeClr val="accent4">
                  <a:lumMod val="75000"/>
                </a:schemeClr>
              </a:solidFill>
            </a:endParaRPr>
          </a:p>
          <a:p>
            <a:endParaRPr lang="en-US" dirty="0"/>
          </a:p>
          <a:p>
            <a:pPr algn="ctr"/>
            <a:r>
              <a:rPr lang="en-US" sz="1800" b="1" dirty="0">
                <a:solidFill>
                  <a:schemeClr val="accent1">
                    <a:lumMod val="75000"/>
                  </a:schemeClr>
                </a:solidFill>
              </a:rPr>
              <a:t>www.agnewbeck.com </a:t>
            </a:r>
          </a:p>
          <a:p>
            <a:pPr algn="ctr"/>
            <a:r>
              <a:rPr lang="en-US" sz="1800" b="1" i="1" dirty="0">
                <a:solidFill>
                  <a:schemeClr val="accent1">
                    <a:lumMod val="75000"/>
                  </a:schemeClr>
                </a:solidFill>
              </a:rPr>
              <a:t>Engage. Plan. Implement.</a:t>
            </a:r>
          </a:p>
        </p:txBody>
      </p:sp>
      <p:sp>
        <p:nvSpPr>
          <p:cNvPr id="4" name="Footer Placeholder 3">
            <a:extLst>
              <a:ext uri="{FF2B5EF4-FFF2-40B4-BE49-F238E27FC236}">
                <a16:creationId xmlns:a16="http://schemas.microsoft.com/office/drawing/2014/main" id="{19FD5C42-33A6-1372-68C4-D7F4AF5C0CC1}"/>
              </a:ext>
            </a:extLst>
          </p:cNvPr>
          <p:cNvSpPr>
            <a:spLocks noGrp="1"/>
          </p:cNvSpPr>
          <p:nvPr>
            <p:ph type="ftr" sz="quarter" idx="10"/>
          </p:nvPr>
        </p:nvSpPr>
        <p:spPr/>
        <p:txBody>
          <a:bodyPr/>
          <a:lstStyle/>
          <a:p>
            <a:r>
              <a:rPr lang="en-US"/>
              <a:t>Agnew::Beck     </a:t>
            </a:r>
            <a:endParaRPr lang="en-US" dirty="0"/>
          </a:p>
        </p:txBody>
      </p:sp>
      <p:sp>
        <p:nvSpPr>
          <p:cNvPr id="5" name="Slide Number Placeholder 4">
            <a:extLst>
              <a:ext uri="{FF2B5EF4-FFF2-40B4-BE49-F238E27FC236}">
                <a16:creationId xmlns:a16="http://schemas.microsoft.com/office/drawing/2014/main" id="{15605DB2-74DA-66DE-D454-533061E394D9}"/>
              </a:ext>
            </a:extLst>
          </p:cNvPr>
          <p:cNvSpPr>
            <a:spLocks noGrp="1"/>
          </p:cNvSpPr>
          <p:nvPr>
            <p:ph type="sldNum" sz="quarter" idx="11"/>
          </p:nvPr>
        </p:nvSpPr>
        <p:spPr/>
        <p:txBody>
          <a:bodyPr/>
          <a:lstStyle/>
          <a:p>
            <a:fld id="{04065135-979E-4F69-87AD-40192FE51752}" type="slidenum">
              <a:rPr lang="en-US" smtClean="0"/>
              <a:pPr/>
              <a:t>63</a:t>
            </a:fld>
            <a:endParaRPr lang="en-US" dirty="0"/>
          </a:p>
        </p:txBody>
      </p:sp>
      <p:sp>
        <p:nvSpPr>
          <p:cNvPr id="11" name="TextBox 10">
            <a:extLst>
              <a:ext uri="{FF2B5EF4-FFF2-40B4-BE49-F238E27FC236}">
                <a16:creationId xmlns:a16="http://schemas.microsoft.com/office/drawing/2014/main" id="{816D7A9A-53BC-4C52-03D5-15817D0D1785}"/>
              </a:ext>
            </a:extLst>
          </p:cNvPr>
          <p:cNvSpPr txBox="1"/>
          <p:nvPr/>
        </p:nvSpPr>
        <p:spPr>
          <a:xfrm>
            <a:off x="3936008" y="6126163"/>
            <a:ext cx="3034164" cy="307777"/>
          </a:xfrm>
          <a:prstGeom prst="rect">
            <a:avLst/>
          </a:prstGeom>
          <a:noFill/>
        </p:spPr>
        <p:txBody>
          <a:bodyPr wrap="none" rtlCol="0">
            <a:spAutoFit/>
          </a:bodyPr>
          <a:lstStyle/>
          <a:p>
            <a:r>
              <a:rPr lang="en-US" sz="1400" i="1" dirty="0" err="1"/>
              <a:t>Kanakanak</a:t>
            </a:r>
            <a:r>
              <a:rPr lang="en-US" sz="1400" i="1" dirty="0"/>
              <a:t> Beach, Dillingham (ca. 2003)</a:t>
            </a:r>
          </a:p>
        </p:txBody>
      </p:sp>
    </p:spTree>
    <p:extLst>
      <p:ext uri="{BB962C8B-B14F-4D97-AF65-F5344CB8AC3E}">
        <p14:creationId xmlns:p14="http://schemas.microsoft.com/office/powerpoint/2010/main" val="22420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E73C7-0F38-0C4F-5AB9-B761C812B921}"/>
              </a:ext>
            </a:extLst>
          </p:cNvPr>
          <p:cNvSpPr>
            <a:spLocks noGrp="1"/>
          </p:cNvSpPr>
          <p:nvPr>
            <p:ph type="title"/>
          </p:nvPr>
        </p:nvSpPr>
        <p:spPr/>
        <p:txBody>
          <a:bodyPr/>
          <a:lstStyle/>
          <a:p>
            <a:r>
              <a:rPr lang="en-US" dirty="0"/>
              <a:t>Why is a community plan needed?</a:t>
            </a:r>
          </a:p>
        </p:txBody>
      </p:sp>
      <p:sp>
        <p:nvSpPr>
          <p:cNvPr id="3" name="Content Placeholder 2">
            <a:extLst>
              <a:ext uri="{FF2B5EF4-FFF2-40B4-BE49-F238E27FC236}">
                <a16:creationId xmlns:a16="http://schemas.microsoft.com/office/drawing/2014/main" id="{C31110D5-F19D-DB8C-53E0-506735CBD02E}"/>
              </a:ext>
            </a:extLst>
          </p:cNvPr>
          <p:cNvSpPr>
            <a:spLocks noGrp="1"/>
          </p:cNvSpPr>
          <p:nvPr>
            <p:ph idx="1"/>
          </p:nvPr>
        </p:nvSpPr>
        <p:spPr/>
        <p:txBody>
          <a:bodyPr/>
          <a:lstStyle/>
          <a:p>
            <a:pPr marL="457200" indent="-457200">
              <a:buFont typeface="Arial" panose="020B0604020202020204" pitchFamily="34" charset="0"/>
              <a:buChar char="•"/>
            </a:pPr>
            <a:r>
              <a:rPr lang="en-US" dirty="0"/>
              <a:t>To </a:t>
            </a:r>
            <a:r>
              <a:rPr lang="en-US" b="1" dirty="0"/>
              <a:t>guide</a:t>
            </a:r>
            <a:r>
              <a:rPr lang="en-US" dirty="0"/>
              <a:t> decision-making on topics such as land use, wellness, economic development, transportation, community facilities, infrastructure and housing</a:t>
            </a:r>
          </a:p>
          <a:p>
            <a:endParaRPr lang="en-US" dirty="0"/>
          </a:p>
          <a:p>
            <a:pPr marL="457200" indent="-457200">
              <a:buFont typeface="Arial" panose="020B0604020202020204" pitchFamily="34" charset="0"/>
              <a:buChar char="•"/>
            </a:pPr>
            <a:r>
              <a:rPr lang="en-US" dirty="0"/>
              <a:t>To create a </a:t>
            </a:r>
            <a:r>
              <a:rPr lang="en-US" b="1" dirty="0"/>
              <a:t>common</a:t>
            </a:r>
            <a:r>
              <a:rPr lang="en-US" dirty="0"/>
              <a:t> set of priorities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For the City and Tribe to access </a:t>
            </a:r>
            <a:r>
              <a:rPr lang="en-US" b="1" dirty="0"/>
              <a:t>funding</a:t>
            </a:r>
            <a:r>
              <a:rPr lang="en-US" dirty="0"/>
              <a:t> for services and infrastructure</a:t>
            </a:r>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1C102D7-239F-19F6-0280-28CD171F7EE4}"/>
              </a:ext>
            </a:extLst>
          </p:cNvPr>
          <p:cNvSpPr>
            <a:spLocks noGrp="1"/>
          </p:cNvSpPr>
          <p:nvPr>
            <p:ph type="ftr" sz="quarter" idx="10"/>
          </p:nvPr>
        </p:nvSpPr>
        <p:spPr/>
        <p:txBody>
          <a:bodyPr/>
          <a:lstStyle/>
          <a:p>
            <a:r>
              <a:rPr lang="en-US"/>
              <a:t>Agnew::Beck    | </a:t>
            </a:r>
          </a:p>
        </p:txBody>
      </p:sp>
      <p:sp>
        <p:nvSpPr>
          <p:cNvPr id="5" name="Slide Number Placeholder 4">
            <a:extLst>
              <a:ext uri="{FF2B5EF4-FFF2-40B4-BE49-F238E27FC236}">
                <a16:creationId xmlns:a16="http://schemas.microsoft.com/office/drawing/2014/main" id="{83C4CF0B-F0E4-9070-63EE-FD40C6B907CA}"/>
              </a:ext>
            </a:extLst>
          </p:cNvPr>
          <p:cNvSpPr>
            <a:spLocks noGrp="1"/>
          </p:cNvSpPr>
          <p:nvPr>
            <p:ph type="sldNum" sz="quarter" idx="11"/>
          </p:nvPr>
        </p:nvSpPr>
        <p:spPr/>
        <p:txBody>
          <a:bodyPr/>
          <a:lstStyle/>
          <a:p>
            <a:fld id="{04065135-979E-4F69-87AD-40192FE51752}" type="slidenum">
              <a:rPr lang="en-US" smtClean="0"/>
              <a:pPr/>
              <a:t>7</a:t>
            </a:fld>
            <a:endParaRPr lang="en-US"/>
          </a:p>
        </p:txBody>
      </p:sp>
    </p:spTree>
    <p:extLst>
      <p:ext uri="{BB962C8B-B14F-4D97-AF65-F5344CB8AC3E}">
        <p14:creationId xmlns:p14="http://schemas.microsoft.com/office/powerpoint/2010/main" val="196736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0835-8347-455C-9F6B-EE9F0BBD7991}"/>
              </a:ext>
            </a:extLst>
          </p:cNvPr>
          <p:cNvSpPr>
            <a:spLocks noGrp="1"/>
          </p:cNvSpPr>
          <p:nvPr>
            <p:ph type="title"/>
          </p:nvPr>
        </p:nvSpPr>
        <p:spPr>
          <a:xfrm>
            <a:off x="470850" y="274640"/>
            <a:ext cx="8229600" cy="686582"/>
          </a:xfrm>
        </p:spPr>
        <p:txBody>
          <a:bodyPr vert="horz" lIns="91440" tIns="45720" rIns="91440" bIns="45720" rtlCol="0" anchor="ctr">
            <a:normAutofit/>
          </a:bodyPr>
          <a:lstStyle/>
          <a:p>
            <a:r>
              <a:rPr lang="en-US" kern="1200" dirty="0">
                <a:latin typeface="+mj-lt"/>
                <a:ea typeface="+mj-ea"/>
                <a:cs typeface="+mj-cs"/>
              </a:rPr>
              <a:t>What is a Community Plan?</a:t>
            </a:r>
          </a:p>
        </p:txBody>
      </p:sp>
      <p:sp>
        <p:nvSpPr>
          <p:cNvPr id="6" name="TextBox 5">
            <a:extLst>
              <a:ext uri="{FF2B5EF4-FFF2-40B4-BE49-F238E27FC236}">
                <a16:creationId xmlns:a16="http://schemas.microsoft.com/office/drawing/2014/main" id="{275C6227-5DCC-F49A-C71A-DB13CCA5EB32}"/>
              </a:ext>
            </a:extLst>
          </p:cNvPr>
          <p:cNvSpPr txBox="1"/>
          <p:nvPr/>
        </p:nvSpPr>
        <p:spPr>
          <a:xfrm>
            <a:off x="457200" y="1310054"/>
            <a:ext cx="4038600" cy="4790495"/>
          </a:xfrm>
          <a:prstGeom prst="rect">
            <a:avLst/>
          </a:prstGeom>
        </p:spPr>
        <p:txBody>
          <a:bodyPr vert="horz" lIns="91440" tIns="45720" rIns="91440" bIns="45720" rtlCol="0">
            <a:normAutofit/>
          </a:bodyPr>
          <a:lstStyle/>
          <a:p>
            <a:pPr>
              <a:lnSpc>
                <a:spcPct val="90000"/>
              </a:lnSpc>
              <a:spcBef>
                <a:spcPct val="20000"/>
              </a:spcBef>
            </a:pPr>
            <a:r>
              <a:rPr lang="en-US" sz="2000" dirty="0"/>
              <a:t>A community resource and tool to guide community and Tribal leaders, residents, organizations, businesses, funders and other partners</a:t>
            </a:r>
          </a:p>
          <a:p>
            <a:pPr>
              <a:lnSpc>
                <a:spcPct val="90000"/>
              </a:lnSpc>
              <a:spcBef>
                <a:spcPct val="20000"/>
              </a:spcBef>
            </a:pPr>
            <a:endParaRPr lang="en-US" sz="2000" dirty="0"/>
          </a:p>
          <a:p>
            <a:pPr>
              <a:lnSpc>
                <a:spcPct val="90000"/>
              </a:lnSpc>
              <a:spcBef>
                <a:spcPct val="20000"/>
              </a:spcBef>
            </a:pPr>
            <a:r>
              <a:rPr lang="en-US" sz="2000" dirty="0"/>
              <a:t>A community plan includes:</a:t>
            </a:r>
          </a:p>
          <a:p>
            <a:pPr marL="285750" indent="-285750">
              <a:lnSpc>
                <a:spcPct val="90000"/>
              </a:lnSpc>
              <a:spcBef>
                <a:spcPct val="20000"/>
              </a:spcBef>
              <a:buFont typeface="Arial" panose="020B0604020202020204" pitchFamily="34" charset="0"/>
              <a:buChar char="•"/>
            </a:pPr>
            <a:r>
              <a:rPr lang="en-US" sz="2000" dirty="0"/>
              <a:t>long term vision, goals, and practical short-term strategies</a:t>
            </a:r>
          </a:p>
          <a:p>
            <a:pPr>
              <a:lnSpc>
                <a:spcPct val="90000"/>
              </a:lnSpc>
              <a:spcBef>
                <a:spcPct val="20000"/>
              </a:spcBef>
            </a:pPr>
            <a:endParaRPr lang="en-US" sz="2000" dirty="0"/>
          </a:p>
          <a:p>
            <a:pPr marL="285750" indent="-285750">
              <a:lnSpc>
                <a:spcPct val="90000"/>
              </a:lnSpc>
              <a:spcBef>
                <a:spcPct val="20000"/>
              </a:spcBef>
              <a:buFont typeface="Arial" panose="020B0604020202020204" pitchFamily="34" charset="0"/>
              <a:buChar char="•"/>
            </a:pPr>
            <a:r>
              <a:rPr lang="en-US" sz="2000" dirty="0"/>
              <a:t>polices that protect what residents value and enhance the quality of life for current and future residents</a:t>
            </a:r>
          </a:p>
          <a:p>
            <a:pPr>
              <a:lnSpc>
                <a:spcPct val="90000"/>
              </a:lnSpc>
              <a:spcBef>
                <a:spcPct val="20000"/>
              </a:spcBef>
            </a:pPr>
            <a:endParaRPr lang="en-US" sz="2000" dirty="0"/>
          </a:p>
          <a:p>
            <a:pPr>
              <a:lnSpc>
                <a:spcPct val="90000"/>
              </a:lnSpc>
              <a:spcBef>
                <a:spcPct val="20000"/>
              </a:spcBef>
            </a:pPr>
            <a:endParaRPr lang="en-US" sz="2000" dirty="0"/>
          </a:p>
        </p:txBody>
      </p:sp>
      <p:pic>
        <p:nvPicPr>
          <p:cNvPr id="9" name="Graphic 8" descr="Checklist outline">
            <a:extLst>
              <a:ext uri="{FF2B5EF4-FFF2-40B4-BE49-F238E27FC236}">
                <a16:creationId xmlns:a16="http://schemas.microsoft.com/office/drawing/2014/main" id="{9D9FC6C2-0B24-D4A9-76F8-54D8C851B6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200" y="1686001"/>
            <a:ext cx="4038600" cy="4038600"/>
          </a:xfrm>
          <a:prstGeom prst="rect">
            <a:avLst/>
          </a:prstGeom>
        </p:spPr>
      </p:pic>
      <p:sp>
        <p:nvSpPr>
          <p:cNvPr id="4" name="Footer Placeholder 3">
            <a:extLst>
              <a:ext uri="{FF2B5EF4-FFF2-40B4-BE49-F238E27FC236}">
                <a16:creationId xmlns:a16="http://schemas.microsoft.com/office/drawing/2014/main" id="{B8D93951-BF4B-48FE-9B18-997BCB07A1F3}"/>
              </a:ext>
            </a:extLst>
          </p:cNvPr>
          <p:cNvSpPr>
            <a:spLocks noGrp="1"/>
          </p:cNvSpPr>
          <p:nvPr>
            <p:ph type="ftr" sz="quarter" idx="10"/>
          </p:nvPr>
        </p:nvSpPr>
        <p:spPr>
          <a:xfrm>
            <a:off x="477670" y="6461308"/>
            <a:ext cx="7751929" cy="189537"/>
          </a:xfrm>
        </p:spPr>
        <p:txBody>
          <a:bodyPr vert="horz" lIns="91440" tIns="45720" rIns="91440" bIns="45720" rtlCol="0" anchor="ctr">
            <a:normAutofit/>
          </a:bodyPr>
          <a:lstStyle/>
          <a:p>
            <a:pPr>
              <a:lnSpc>
                <a:spcPct val="90000"/>
              </a:lnSpc>
              <a:spcAft>
                <a:spcPts val="600"/>
              </a:spcAft>
            </a:pPr>
            <a:r>
              <a:rPr lang="en-US" sz="700" kern="1200">
                <a:latin typeface="+mn-lt"/>
                <a:ea typeface="+mn-ea"/>
                <a:cs typeface="+mn-cs"/>
              </a:rPr>
              <a:t>Agnew::Beck    | </a:t>
            </a:r>
          </a:p>
        </p:txBody>
      </p:sp>
      <p:sp>
        <p:nvSpPr>
          <p:cNvPr id="5" name="Slide Number Placeholder 4">
            <a:extLst>
              <a:ext uri="{FF2B5EF4-FFF2-40B4-BE49-F238E27FC236}">
                <a16:creationId xmlns:a16="http://schemas.microsoft.com/office/drawing/2014/main" id="{96FB1407-4F86-4483-B0B4-43BD2DB3A97A}"/>
              </a:ext>
            </a:extLst>
          </p:cNvPr>
          <p:cNvSpPr>
            <a:spLocks noGrp="1"/>
          </p:cNvSpPr>
          <p:nvPr>
            <p:ph type="sldNum" sz="quarter" idx="11"/>
          </p:nvPr>
        </p:nvSpPr>
        <p:spPr>
          <a:xfrm>
            <a:off x="8229600" y="6461308"/>
            <a:ext cx="470850" cy="189537"/>
          </a:xfrm>
        </p:spPr>
        <p:txBody>
          <a:bodyPr vert="horz" lIns="91440" tIns="45720" rIns="91440" bIns="45720" rtlCol="0" anchor="ctr">
            <a:normAutofit/>
          </a:bodyPr>
          <a:lstStyle/>
          <a:p>
            <a:pPr>
              <a:lnSpc>
                <a:spcPct val="90000"/>
              </a:lnSpc>
              <a:spcAft>
                <a:spcPts val="600"/>
              </a:spcAft>
            </a:pPr>
            <a:fld id="{04065135-979E-4F69-87AD-40192FE51752}" type="slidenum">
              <a:rPr lang="en-US" sz="700" smtClean="0"/>
              <a:pPr>
                <a:lnSpc>
                  <a:spcPct val="90000"/>
                </a:lnSpc>
                <a:spcAft>
                  <a:spcPts val="600"/>
                </a:spcAft>
              </a:pPr>
              <a:t>8</a:t>
            </a:fld>
            <a:endParaRPr lang="en-US" sz="700"/>
          </a:p>
        </p:txBody>
      </p:sp>
    </p:spTree>
    <p:extLst>
      <p:ext uri="{BB962C8B-B14F-4D97-AF65-F5344CB8AC3E}">
        <p14:creationId xmlns:p14="http://schemas.microsoft.com/office/powerpoint/2010/main" val="343101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C175F9F-76BA-42CB-4E77-2E008646DFBC}"/>
              </a:ext>
            </a:extLst>
          </p:cNvPr>
          <p:cNvSpPr>
            <a:spLocks noGrp="1"/>
          </p:cNvSpPr>
          <p:nvPr>
            <p:ph type="ftr" sz="quarter" idx="4294967295"/>
          </p:nvPr>
        </p:nvSpPr>
        <p:spPr>
          <a:xfrm>
            <a:off x="0" y="6461125"/>
            <a:ext cx="7751763" cy="190500"/>
          </a:xfrm>
        </p:spPr>
        <p:txBody>
          <a:bodyPr/>
          <a:lstStyle/>
          <a:p>
            <a:r>
              <a:rPr lang="en-US"/>
              <a:t>Agnew::Beck     </a:t>
            </a:r>
            <a:endParaRPr lang="en-US" dirty="0"/>
          </a:p>
        </p:txBody>
      </p:sp>
      <p:sp>
        <p:nvSpPr>
          <p:cNvPr id="5" name="Slide Number Placeholder 4">
            <a:extLst>
              <a:ext uri="{FF2B5EF4-FFF2-40B4-BE49-F238E27FC236}">
                <a16:creationId xmlns:a16="http://schemas.microsoft.com/office/drawing/2014/main" id="{938F4BC9-6A63-893A-B9B4-4561E130AA3B}"/>
              </a:ext>
            </a:extLst>
          </p:cNvPr>
          <p:cNvSpPr>
            <a:spLocks noGrp="1"/>
          </p:cNvSpPr>
          <p:nvPr>
            <p:ph type="sldNum" sz="quarter" idx="4294967295"/>
          </p:nvPr>
        </p:nvSpPr>
        <p:spPr>
          <a:xfrm>
            <a:off x="8672513" y="6461125"/>
            <a:ext cx="471487" cy="190500"/>
          </a:xfrm>
        </p:spPr>
        <p:txBody>
          <a:bodyPr/>
          <a:lstStyle/>
          <a:p>
            <a:fld id="{04065135-979E-4F69-87AD-40192FE51752}" type="slidenum">
              <a:rPr lang="en-US" smtClean="0"/>
              <a:pPr/>
              <a:t>9</a:t>
            </a:fld>
            <a:endParaRPr lang="en-US" dirty="0"/>
          </a:p>
        </p:txBody>
      </p:sp>
      <p:pic>
        <p:nvPicPr>
          <p:cNvPr id="7" name="Content Placeholder 6" descr="Graphical user interface, text, application&#10;&#10;Description automatically generated">
            <a:extLst>
              <a:ext uri="{FF2B5EF4-FFF2-40B4-BE49-F238E27FC236}">
                <a16:creationId xmlns:a16="http://schemas.microsoft.com/office/drawing/2014/main" id="{70297B50-FCB1-047E-5C34-393DDA3206E0}"/>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102723"/>
            <a:ext cx="9144000" cy="7063446"/>
          </a:xfrm>
        </p:spPr>
      </p:pic>
    </p:spTree>
    <p:extLst>
      <p:ext uri="{BB962C8B-B14F-4D97-AF65-F5344CB8AC3E}">
        <p14:creationId xmlns:p14="http://schemas.microsoft.com/office/powerpoint/2010/main" val="40445523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c8f8b3ef-b090-4ae5-b3bb-73906becf8f7"/>
</p:tagLst>
</file>

<file path=ppt/tags/tag2.xml><?xml version="1.0" encoding="utf-8"?>
<p:tagLst xmlns:a="http://schemas.openxmlformats.org/drawingml/2006/main" xmlns:r="http://schemas.openxmlformats.org/officeDocument/2006/relationships" xmlns:p="http://schemas.openxmlformats.org/presentationml/2006/main">
  <p:tag name="__PE_POLL_EMBED_ID" val="973b36bb-a7e8-43a5-bf74-a764a66d2b4a"/>
</p:tagLst>
</file>

<file path=ppt/tags/tag3.xml><?xml version="1.0" encoding="utf-8"?>
<p:tagLst xmlns:a="http://schemas.openxmlformats.org/drawingml/2006/main" xmlns:r="http://schemas.openxmlformats.org/officeDocument/2006/relationships" xmlns:p="http://schemas.openxmlformats.org/presentationml/2006/main">
  <p:tag name="__PE_POLL_EMBED_ID" val="e34bf6c7-44cc-4265-8eaa-c0139304fd26"/>
</p:tagLst>
</file>

<file path=ppt/theme/theme1.xml><?xml version="1.0" encoding="utf-8"?>
<a:theme xmlns:a="http://schemas.openxmlformats.org/drawingml/2006/main" name="AB PowerPoint Template">
  <a:themeElements>
    <a:clrScheme name="AB Color Set">
      <a:dk1>
        <a:srgbClr val="3F3F3F"/>
      </a:dk1>
      <a:lt1>
        <a:srgbClr val="FFFFFF"/>
      </a:lt1>
      <a:dk2>
        <a:srgbClr val="88746A"/>
      </a:dk2>
      <a:lt2>
        <a:srgbClr val="EEECE1"/>
      </a:lt2>
      <a:accent1>
        <a:srgbClr val="009FC2"/>
      </a:accent1>
      <a:accent2>
        <a:srgbClr val="007F7B"/>
      </a:accent2>
      <a:accent3>
        <a:srgbClr val="F47B20"/>
      </a:accent3>
      <a:accent4>
        <a:srgbClr val="73AFB6"/>
      </a:accent4>
      <a:accent5>
        <a:srgbClr val="BD6D50"/>
      </a:accent5>
      <a:accent6>
        <a:srgbClr val="9FA617"/>
      </a:accent6>
      <a:hlink>
        <a:srgbClr val="3F3F3F"/>
      </a:hlink>
      <a:folHlink>
        <a:srgbClr val="3F3F3F"/>
      </a:folHlink>
    </a:clrScheme>
    <a:fontScheme name="Custom 6">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52FB31-18B8-4F22-B565-5513BDD3EBB1}" vid="{D9F33565-5D21-4B08-8FA2-AE92787472FA}"/>
    </a:ext>
  </a:extLst>
</a:theme>
</file>

<file path=ppt/theme/theme2.xml><?xml version="1.0" encoding="utf-8"?>
<a:theme xmlns:a="http://schemas.openxmlformats.org/drawingml/2006/main" name="1_AB PowerPoint Template">
  <a:themeElements>
    <a:clrScheme name="AB Color Set">
      <a:dk1>
        <a:srgbClr val="3F3F3F"/>
      </a:dk1>
      <a:lt1>
        <a:srgbClr val="FFFFFF"/>
      </a:lt1>
      <a:dk2>
        <a:srgbClr val="88746A"/>
      </a:dk2>
      <a:lt2>
        <a:srgbClr val="EEECE1"/>
      </a:lt2>
      <a:accent1>
        <a:srgbClr val="009FC2"/>
      </a:accent1>
      <a:accent2>
        <a:srgbClr val="007F7B"/>
      </a:accent2>
      <a:accent3>
        <a:srgbClr val="F47B20"/>
      </a:accent3>
      <a:accent4>
        <a:srgbClr val="73AFB6"/>
      </a:accent4>
      <a:accent5>
        <a:srgbClr val="BD6D50"/>
      </a:accent5>
      <a:accent6>
        <a:srgbClr val="9FA617"/>
      </a:accent6>
      <a:hlink>
        <a:srgbClr val="3F3F3F"/>
      </a:hlink>
      <a:folHlink>
        <a:srgbClr val="3F3F3F"/>
      </a:folHlink>
    </a:clrScheme>
    <a:fontScheme name="Custom 6">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 PowerPoint Template" id="{24789E94-4083-41F6-B201-227C0CEA2100}" vid="{8A22E74E-259B-4D83-95CB-FA0F9A6141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3b1a88c-ad2f-410d-82ce-a1356dec8884" xsi:nil="true"/>
    <lcf76f155ced4ddcb4097134ff3c332f xmlns="21e977ef-8755-46b6-a315-e94193a73f78">
      <Terms xmlns="http://schemas.microsoft.com/office/infopath/2007/PartnerControls"/>
    </lcf76f155ced4ddcb4097134ff3c332f>
    <SharedWithUsers xmlns="fe432435-1016-4e56-99c2-bff65c2abfec">
      <UserInfo>
        <DisplayName>Elana Habib</DisplayName>
        <AccountId>5607</AccountId>
        <AccountType/>
      </UserInfo>
      <UserInfo>
        <DisplayName>Megan Carlson</DisplayName>
        <AccountId>5269</AccountId>
        <AccountType/>
      </UserInfo>
      <UserInfo>
        <DisplayName>Joanna Madden</DisplayName>
        <AccountId>70</AccountId>
        <AccountType/>
      </UserInfo>
      <UserInfo>
        <DisplayName>Tanya Iden</DisplayName>
        <AccountId>25</AccountId>
        <AccountType/>
      </UserInfo>
      <UserInfo>
        <DisplayName>Heather Stewart</DisplayName>
        <AccountId>35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0C12D4D35B5E4B8F4A869AFA000666" ma:contentTypeVersion="18" ma:contentTypeDescription="Create a new document." ma:contentTypeScope="" ma:versionID="8d5d79dd4c526b94c42400fb44b94b76">
  <xsd:schema xmlns:xsd="http://www.w3.org/2001/XMLSchema" xmlns:xs="http://www.w3.org/2001/XMLSchema" xmlns:p="http://schemas.microsoft.com/office/2006/metadata/properties" xmlns:ns2="21e977ef-8755-46b6-a315-e94193a73f78" xmlns:ns3="fe432435-1016-4e56-99c2-bff65c2abfec" xmlns:ns4="33b1a88c-ad2f-410d-82ce-a1356dec8884" targetNamespace="http://schemas.microsoft.com/office/2006/metadata/properties" ma:root="true" ma:fieldsID="ca5d0691632768e5937af3043838514e" ns2:_="" ns3:_="" ns4:_="">
    <xsd:import namespace="21e977ef-8755-46b6-a315-e94193a73f78"/>
    <xsd:import namespace="fe432435-1016-4e56-99c2-bff65c2abfec"/>
    <xsd:import namespace="33b1a88c-ad2f-410d-82ce-a1356dec88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977ef-8755-46b6-a315-e94193a73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a874ec-426b-46e5-a275-99be8f323bc9"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432435-1016-4e56-99c2-bff65c2abfe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b1a88c-ad2f-410d-82ce-a1356dec888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ffa56fc-103b-471d-9fdd-50ae51bc71cd}" ma:internalName="TaxCatchAll" ma:showField="CatchAllData" ma:web="33b1a88c-ad2f-410d-82ce-a1356dec88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12144B-EAA8-4A3A-87A3-0E38B8C4B38B}">
  <ds:schemaRefs>
    <ds:schemaRef ds:uri="http://schemas.microsoft.com/sharepoint/v3/contenttype/forms"/>
  </ds:schemaRefs>
</ds:datastoreItem>
</file>

<file path=customXml/itemProps2.xml><?xml version="1.0" encoding="utf-8"?>
<ds:datastoreItem xmlns:ds="http://schemas.openxmlformats.org/officeDocument/2006/customXml" ds:itemID="{836663EE-0373-4E14-B42B-61376386CEDE}">
  <ds:schemaRefs>
    <ds:schemaRef ds:uri="http://purl.org/dc/dcmitype/"/>
    <ds:schemaRef ds:uri="http://schemas.microsoft.com/office/2006/metadata/properties"/>
    <ds:schemaRef ds:uri="http://purl.org/dc/terms/"/>
    <ds:schemaRef ds:uri="http://schemas.openxmlformats.org/package/2006/metadata/core-properties"/>
    <ds:schemaRef ds:uri="33b1a88c-ad2f-410d-82ce-a1356dec8884"/>
    <ds:schemaRef ds:uri="http://www.w3.org/XML/1998/namespace"/>
    <ds:schemaRef ds:uri="fe432435-1016-4e56-99c2-bff65c2abfec"/>
    <ds:schemaRef ds:uri="http://schemas.microsoft.com/office/2006/documentManagement/types"/>
    <ds:schemaRef ds:uri="http://schemas.microsoft.com/office/infopath/2007/PartnerControls"/>
    <ds:schemaRef ds:uri="21e977ef-8755-46b6-a315-e94193a73f78"/>
    <ds:schemaRef ds:uri="http://purl.org/dc/elements/1.1/"/>
  </ds:schemaRefs>
</ds:datastoreItem>
</file>

<file path=customXml/itemProps3.xml><?xml version="1.0" encoding="utf-8"?>
<ds:datastoreItem xmlns:ds="http://schemas.openxmlformats.org/officeDocument/2006/customXml" ds:itemID="{BE40A757-2E68-48B8-A609-9BD8EF621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977ef-8755-46b6-a315-e94193a73f78"/>
    <ds:schemaRef ds:uri="fe432435-1016-4e56-99c2-bff65c2abfec"/>
    <ds:schemaRef ds:uri="33b1a88c-ad2f-410d-82ce-a1356dec8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ABtemplate.dotx</Template>
  <TotalTime>301</TotalTime>
  <Words>4697</Words>
  <Application>Microsoft Office PowerPoint</Application>
  <PresentationFormat>On-screen Show (4:3)</PresentationFormat>
  <Paragraphs>720</Paragraphs>
  <Slides>63</Slides>
  <Notes>20</Notes>
  <HiddenSlides>22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63</vt:i4>
      </vt:variant>
    </vt:vector>
  </HeadingPairs>
  <TitlesOfParts>
    <vt:vector size="74" baseType="lpstr">
      <vt:lpstr>Arial</vt:lpstr>
      <vt:lpstr>Calibri</vt:lpstr>
      <vt:lpstr>Courier New</vt:lpstr>
      <vt:lpstr>Garamond</vt:lpstr>
      <vt:lpstr>Gill Sans MT</vt:lpstr>
      <vt:lpstr>Open Sans</vt:lpstr>
      <vt:lpstr>Source Sans Pro</vt:lpstr>
      <vt:lpstr>Times New Roman</vt:lpstr>
      <vt:lpstr>Wingdings</vt:lpstr>
      <vt:lpstr>AB PowerPoint Template</vt:lpstr>
      <vt:lpstr>1_AB PowerPoint Template</vt:lpstr>
      <vt:lpstr>Community Planning, Needs Assessment and Grant Writing</vt:lpstr>
      <vt:lpstr>Land Acknowledgement</vt:lpstr>
      <vt:lpstr>Who We Are</vt:lpstr>
      <vt:lpstr>Today’s Agenda</vt:lpstr>
      <vt:lpstr>Community Planning</vt:lpstr>
      <vt:lpstr>PowerPoint Presentation</vt:lpstr>
      <vt:lpstr>Why is a community plan needed?</vt:lpstr>
      <vt:lpstr>What is a Community Plan?</vt:lpstr>
      <vt:lpstr>PowerPoint Presentation</vt:lpstr>
      <vt:lpstr>What is a Comprehensive Plan?</vt:lpstr>
      <vt:lpstr>PowerPoint Presentation</vt:lpstr>
      <vt:lpstr>PowerPoint Presentation</vt:lpstr>
      <vt:lpstr>Components of a Community Plan</vt:lpstr>
      <vt:lpstr>Community Planning Process Example</vt:lpstr>
      <vt:lpstr>Vision, Mission – They are Different!</vt:lpstr>
      <vt:lpstr>Vision Examples</vt:lpstr>
      <vt:lpstr>Aleknagik Community Vision, Update Underway</vt:lpstr>
      <vt:lpstr>Vision Activity: Our Community in the Future</vt:lpstr>
      <vt:lpstr>PowerPoint Presentation</vt:lpstr>
      <vt:lpstr>Core Values</vt:lpstr>
      <vt:lpstr>Aleknagik Values</vt:lpstr>
      <vt:lpstr>Core Values - Examples</vt:lpstr>
      <vt:lpstr>Core Values – sticky note activity</vt:lpstr>
      <vt:lpstr>Strategic Planning as Teambuilding Opportunity – Example Activity</vt:lpstr>
      <vt:lpstr>Example (names changed)</vt:lpstr>
      <vt:lpstr>Sample Goals &amp; Strategies</vt:lpstr>
      <vt:lpstr>Strategies: Sample Criteria for Prioritizing</vt:lpstr>
      <vt:lpstr>PowerPoint Presentation</vt:lpstr>
      <vt:lpstr>PowerPoint Presentation</vt:lpstr>
      <vt:lpstr>Action Plan Template</vt:lpstr>
      <vt:lpstr>Example Action Plan from Fairbanks North Star Borough Comprehensive Economic Development Strategy</vt:lpstr>
      <vt:lpstr>Saint Paul Dashboard Example</vt:lpstr>
      <vt:lpstr>Top 10 Tips for a Successful Meeting</vt:lpstr>
      <vt:lpstr>Top 10 Tips for a Successful Meeting</vt:lpstr>
      <vt:lpstr>Needs Assessments  and Feasibility Studies </vt:lpstr>
      <vt:lpstr>Needs Assessment &amp; Feasibility Studies</vt:lpstr>
      <vt:lpstr>Feasibility Planning – An Iterative Path</vt:lpstr>
      <vt:lpstr>Housing Needs Assessment: Example Forecast</vt:lpstr>
      <vt:lpstr>Demonstrate the Need: Grant Writing Keys to Success</vt:lpstr>
      <vt:lpstr>Grant Writing</vt:lpstr>
      <vt:lpstr>What is Grant Writing? </vt:lpstr>
      <vt:lpstr>How do we come up with projects or programs*?</vt:lpstr>
      <vt:lpstr>PowerPoint Presentation</vt:lpstr>
      <vt:lpstr>Are you well-positioned for a funding opportunity?</vt:lpstr>
      <vt:lpstr>What are the types of funders?</vt:lpstr>
      <vt:lpstr>State of Alaska vs. Federal grants…</vt:lpstr>
      <vt:lpstr>How do we find grants?</vt:lpstr>
      <vt:lpstr>Remember: it’s all about the fit…</vt:lpstr>
      <vt:lpstr>Develop a Strong Budget: What is sustainability?</vt:lpstr>
      <vt:lpstr>Demonstrating Project Sustainability in the Budget</vt:lpstr>
      <vt:lpstr>Let’s talk about IIJA</vt:lpstr>
      <vt:lpstr>What does that mean for you?</vt:lpstr>
      <vt:lpstr>Demonstrating Support: Project Stakeholders</vt:lpstr>
      <vt:lpstr>Demonstrate Buy-In: Leadership Support</vt:lpstr>
      <vt:lpstr>Develop a Strong Budget: What is sustainability?</vt:lpstr>
      <vt:lpstr>Demonstrate: Organizational Capacity</vt:lpstr>
      <vt:lpstr>Packaging Tips</vt:lpstr>
      <vt:lpstr>Setting Up for Success: Grant Project Planning</vt:lpstr>
      <vt:lpstr>Setting Up for Success: Grant Project Planning</vt:lpstr>
      <vt:lpstr>Award Management – Best Practices</vt:lpstr>
      <vt:lpstr>Grant Reporting</vt:lpstr>
      <vt:lpstr>Not awarded?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Stewart</dc:creator>
  <cp:lastModifiedBy>Shanna Zuspan</cp:lastModifiedBy>
  <cp:revision>3</cp:revision>
  <cp:lastPrinted>2023-03-21T19:37:09Z</cp:lastPrinted>
  <dcterms:created xsi:type="dcterms:W3CDTF">2023-03-06T22:36:25Z</dcterms:created>
  <dcterms:modified xsi:type="dcterms:W3CDTF">2023-03-23T05:32:10Z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0x010100B60C12D4D35B5E4B8F4A869AFA000666</vt:lpwstr>
  </property>
  <property fmtid="{D5CDD505-2E9C-101B-9397-08002B2CF9AE}" pid="3" name="Order">
    <vt:r8>3112600</vt:r8>
  </property>
  <property fmtid="{D5CDD505-2E9C-101B-9397-08002B2CF9AE}" pid="4" name="MediaServiceImageTags">
    <vt:lpwstr/>
  </property>
</Properties>
</file>