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2" r:id="rId6"/>
  </p:sldMasterIdLst>
  <p:notesMasterIdLst>
    <p:notesMasterId r:id="rId38"/>
  </p:notesMasterIdLst>
  <p:handoutMasterIdLst>
    <p:handoutMasterId r:id="rId39"/>
  </p:handoutMasterIdLst>
  <p:sldIdLst>
    <p:sldId id="259" r:id="rId7"/>
    <p:sldId id="284" r:id="rId8"/>
    <p:sldId id="288" r:id="rId9"/>
    <p:sldId id="263" r:id="rId10"/>
    <p:sldId id="265" r:id="rId11"/>
    <p:sldId id="272" r:id="rId12"/>
    <p:sldId id="264" r:id="rId13"/>
    <p:sldId id="266" r:id="rId14"/>
    <p:sldId id="267" r:id="rId15"/>
    <p:sldId id="268" r:id="rId16"/>
    <p:sldId id="270" r:id="rId17"/>
    <p:sldId id="269" r:id="rId18"/>
    <p:sldId id="271" r:id="rId19"/>
    <p:sldId id="273" r:id="rId20"/>
    <p:sldId id="285" r:id="rId21"/>
    <p:sldId id="274" r:id="rId22"/>
    <p:sldId id="286" r:id="rId23"/>
    <p:sldId id="287" r:id="rId24"/>
    <p:sldId id="277" r:id="rId25"/>
    <p:sldId id="278" r:id="rId26"/>
    <p:sldId id="279" r:id="rId27"/>
    <p:sldId id="280" r:id="rId28"/>
    <p:sldId id="281" r:id="rId29"/>
    <p:sldId id="282" r:id="rId30"/>
    <p:sldId id="283" r:id="rId31"/>
    <p:sldId id="275" r:id="rId32"/>
    <p:sldId id="289" r:id="rId33"/>
    <p:sldId id="276" r:id="rId34"/>
    <p:sldId id="290" r:id="rId35"/>
    <p:sldId id="262" r:id="rId36"/>
    <p:sldId id="257" r:id="rId37"/>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979C"/>
    <a:srgbClr val="0089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snapToGrid="0" snapToObjects="1">
      <p:cViewPr varScale="1">
        <p:scale>
          <a:sx n="101" d="100"/>
          <a:sy n="101" d="100"/>
        </p:scale>
        <p:origin x="806" y="72"/>
      </p:cViewPr>
      <p:guideLst>
        <p:guide orient="horz" pos="2160"/>
        <p:guide pos="2880"/>
      </p:guideLst>
    </p:cSldViewPr>
  </p:slideViewPr>
  <p:outlineViewPr>
    <p:cViewPr>
      <p:scale>
        <a:sx n="33" d="100"/>
        <a:sy n="33" d="100"/>
      </p:scale>
      <p:origin x="0" y="-3571"/>
    </p:cViewPr>
  </p:outlineViewPr>
  <p:notesTextViewPr>
    <p:cViewPr>
      <p:scale>
        <a:sx n="100" d="100"/>
        <a:sy n="100" d="100"/>
      </p:scale>
      <p:origin x="0" y="0"/>
    </p:cViewPr>
  </p:notesTextViewPr>
  <p:notesViewPr>
    <p:cSldViewPr snapToGrid="0" snapToObjects="1">
      <p:cViewPr varScale="1">
        <p:scale>
          <a:sx n="88" d="100"/>
          <a:sy n="88" d="100"/>
        </p:scale>
        <p:origin x="3797"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07/relationships/hdphoto" Target="../media/hdphoto3.wdp"/><Relationship Id="rId1" Type="http://schemas.openxmlformats.org/officeDocument/2006/relationships/image" Target="../media/image8.png"/><Relationship Id="rId5" Type="http://schemas.openxmlformats.org/officeDocument/2006/relationships/image" Target="../media/image10.png"/><Relationship Id="rId4" Type="http://schemas.microsoft.com/office/2007/relationships/hdphoto" Target="../media/hdphoto4.wdp"/></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07/relationships/hdphoto" Target="../media/hdphoto3.wdp"/><Relationship Id="rId1" Type="http://schemas.openxmlformats.org/officeDocument/2006/relationships/image" Target="../media/image8.png"/><Relationship Id="rId5" Type="http://schemas.openxmlformats.org/officeDocument/2006/relationships/image" Target="../media/image10.png"/><Relationship Id="rId4" Type="http://schemas.microsoft.com/office/2007/relationships/hdphoto" Target="../media/hdphoto4.wdp"/></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A2F34A-E897-42F0-99DE-384B9C3D4F9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B7B4E8A-9F3E-4752-8BB0-34C92C97C0FF}">
      <dgm:prSet phldrT="[Text]" custT="1"/>
      <dgm:spPr/>
      <dgm:t>
        <a:bodyPr/>
        <a:lstStyle/>
        <a:p>
          <a:r>
            <a:rPr lang="en-US" sz="2400" b="1" dirty="0" smtClean="0"/>
            <a:t>ANTHC Department of Environmental Health and Engineering</a:t>
          </a:r>
          <a:endParaRPr lang="en-US" sz="2400" b="1" dirty="0"/>
        </a:p>
      </dgm:t>
    </dgm:pt>
    <dgm:pt modelId="{4B52EA1E-5E0E-47CA-A6FD-7BF05A868E9A}" type="parTrans" cxnId="{8AABC2B4-13A9-40BA-BAB5-F2FCF6F44EAC}">
      <dgm:prSet/>
      <dgm:spPr/>
      <dgm:t>
        <a:bodyPr/>
        <a:lstStyle/>
        <a:p>
          <a:endParaRPr lang="en-US" sz="2000"/>
        </a:p>
      </dgm:t>
    </dgm:pt>
    <dgm:pt modelId="{0CBECBA5-55C8-4919-AAE2-794F77CF9C93}" type="sibTrans" cxnId="{8AABC2B4-13A9-40BA-BAB5-F2FCF6F44EAC}">
      <dgm:prSet/>
      <dgm:spPr/>
      <dgm:t>
        <a:bodyPr/>
        <a:lstStyle/>
        <a:p>
          <a:endParaRPr lang="en-US" sz="2000"/>
        </a:p>
      </dgm:t>
    </dgm:pt>
    <dgm:pt modelId="{B0BEF770-BD97-42E2-9F75-DD1D951BC097}" type="asst">
      <dgm:prSet phldrT="[Text]" custT="1"/>
      <dgm:spPr/>
      <dgm:t>
        <a:bodyPr/>
        <a:lstStyle/>
        <a:p>
          <a:r>
            <a:rPr lang="en-US" sz="1600" b="1" dirty="0" smtClean="0"/>
            <a:t>Program Support</a:t>
          </a:r>
          <a:endParaRPr lang="en-US" sz="1600" b="1" dirty="0"/>
        </a:p>
      </dgm:t>
    </dgm:pt>
    <dgm:pt modelId="{F0606A94-7464-4364-8F35-BE79B973A1B1}" type="parTrans" cxnId="{BB854E9F-91D1-4AB6-BF81-4B700C76210E}">
      <dgm:prSet/>
      <dgm:spPr/>
      <dgm:t>
        <a:bodyPr/>
        <a:lstStyle/>
        <a:p>
          <a:endParaRPr lang="en-US" sz="2000"/>
        </a:p>
      </dgm:t>
    </dgm:pt>
    <dgm:pt modelId="{F3E17E8D-8054-46CE-9F3B-A43CD8C0E60C}" type="sibTrans" cxnId="{BB854E9F-91D1-4AB6-BF81-4B700C76210E}">
      <dgm:prSet/>
      <dgm:spPr/>
      <dgm:t>
        <a:bodyPr/>
        <a:lstStyle/>
        <a:p>
          <a:endParaRPr lang="en-US" sz="2000"/>
        </a:p>
      </dgm:t>
    </dgm:pt>
    <dgm:pt modelId="{AE0DF982-3F19-4DC9-B3B5-6D1F074CABCF}">
      <dgm:prSet phldrT="[Text]" custT="1"/>
      <dgm:spPr/>
      <dgm:t>
        <a:bodyPr/>
        <a:lstStyle/>
        <a:p>
          <a:r>
            <a:rPr lang="en-US" sz="1600" b="1" dirty="0" smtClean="0"/>
            <a:t>Sanitation Facilities Construction</a:t>
          </a:r>
          <a:endParaRPr lang="en-US" sz="1600" b="1" dirty="0"/>
        </a:p>
      </dgm:t>
    </dgm:pt>
    <dgm:pt modelId="{3A2E35FB-0CE6-470D-A9A9-64D628007166}" type="parTrans" cxnId="{3367ED68-F2BB-4D5A-BA63-DDC6CA7DF38D}">
      <dgm:prSet/>
      <dgm:spPr/>
      <dgm:t>
        <a:bodyPr/>
        <a:lstStyle/>
        <a:p>
          <a:endParaRPr lang="en-US" sz="2000"/>
        </a:p>
      </dgm:t>
    </dgm:pt>
    <dgm:pt modelId="{4773361E-3F2C-453D-8545-69B193A1E257}" type="sibTrans" cxnId="{3367ED68-F2BB-4D5A-BA63-DDC6CA7DF38D}">
      <dgm:prSet/>
      <dgm:spPr/>
      <dgm:t>
        <a:bodyPr/>
        <a:lstStyle/>
        <a:p>
          <a:endParaRPr lang="en-US" sz="2000"/>
        </a:p>
      </dgm:t>
    </dgm:pt>
    <dgm:pt modelId="{86EBBC6D-7172-4C8B-B670-149346FCF57C}">
      <dgm:prSet phldrT="[Text]" custT="1"/>
      <dgm:spPr/>
      <dgm:t>
        <a:bodyPr/>
        <a:lstStyle/>
        <a:p>
          <a:r>
            <a:rPr lang="en-US" sz="1600" b="1" dirty="0" smtClean="0"/>
            <a:t>Utility Management Support</a:t>
          </a:r>
          <a:endParaRPr lang="en-US" sz="1600" b="1" dirty="0"/>
        </a:p>
      </dgm:t>
    </dgm:pt>
    <dgm:pt modelId="{B587A1B3-4AEB-429B-92DE-54AC247C75BC}" type="parTrans" cxnId="{67AB8ED0-8605-45D3-A28D-996173D5FF2C}">
      <dgm:prSet/>
      <dgm:spPr/>
      <dgm:t>
        <a:bodyPr/>
        <a:lstStyle/>
        <a:p>
          <a:endParaRPr lang="en-US" sz="2000"/>
        </a:p>
      </dgm:t>
    </dgm:pt>
    <dgm:pt modelId="{CBDE3A48-E574-4C82-A2F4-03CC858B747B}" type="sibTrans" cxnId="{67AB8ED0-8605-45D3-A28D-996173D5FF2C}">
      <dgm:prSet/>
      <dgm:spPr/>
      <dgm:t>
        <a:bodyPr/>
        <a:lstStyle/>
        <a:p>
          <a:endParaRPr lang="en-US" sz="2000"/>
        </a:p>
      </dgm:t>
    </dgm:pt>
    <dgm:pt modelId="{FF06248E-C2AE-4E44-8578-881560B555B7}">
      <dgm:prSet phldrT="[Text]" custT="1"/>
      <dgm:spPr/>
      <dgm:t>
        <a:bodyPr/>
        <a:lstStyle/>
        <a:p>
          <a:r>
            <a:rPr lang="en-US" sz="1600" b="1" dirty="0" smtClean="0"/>
            <a:t>Community Environmental Health</a:t>
          </a:r>
          <a:endParaRPr lang="en-US" sz="1600" b="1" dirty="0"/>
        </a:p>
      </dgm:t>
    </dgm:pt>
    <dgm:pt modelId="{9311BB60-B29E-4528-B8E1-38B8D6DE508C}" type="parTrans" cxnId="{FFBEA944-D516-4BDF-8A8E-15EDF3C55720}">
      <dgm:prSet/>
      <dgm:spPr/>
      <dgm:t>
        <a:bodyPr/>
        <a:lstStyle/>
        <a:p>
          <a:endParaRPr lang="en-US" sz="2000"/>
        </a:p>
      </dgm:t>
    </dgm:pt>
    <dgm:pt modelId="{917D7020-AA5D-4A05-A7A3-B4A99F356B3B}" type="sibTrans" cxnId="{FFBEA944-D516-4BDF-8A8E-15EDF3C55720}">
      <dgm:prSet/>
      <dgm:spPr/>
      <dgm:t>
        <a:bodyPr/>
        <a:lstStyle/>
        <a:p>
          <a:endParaRPr lang="en-US" sz="2000"/>
        </a:p>
      </dgm:t>
    </dgm:pt>
    <dgm:pt modelId="{8465370C-4438-4B92-9A72-952346AE09AD}">
      <dgm:prSet phldrT="[Text]" custT="1"/>
      <dgm:spPr/>
      <dgm:t>
        <a:bodyPr/>
        <a:lstStyle/>
        <a:p>
          <a:r>
            <a:rPr lang="en-US" sz="1600" b="1" dirty="0" smtClean="0"/>
            <a:t>Health Facilities</a:t>
          </a:r>
          <a:endParaRPr lang="en-US" sz="1600" b="1" dirty="0"/>
        </a:p>
      </dgm:t>
    </dgm:pt>
    <dgm:pt modelId="{5958415C-3841-4BC1-8714-15666D5D9452}" type="parTrans" cxnId="{66949AA9-315D-4252-A84E-C0C5056E710F}">
      <dgm:prSet/>
      <dgm:spPr/>
      <dgm:t>
        <a:bodyPr/>
        <a:lstStyle/>
        <a:p>
          <a:endParaRPr lang="en-US" sz="2000"/>
        </a:p>
      </dgm:t>
    </dgm:pt>
    <dgm:pt modelId="{2C248CCE-09F5-4C41-973F-85D9B0289CC9}" type="sibTrans" cxnId="{66949AA9-315D-4252-A84E-C0C5056E710F}">
      <dgm:prSet/>
      <dgm:spPr/>
      <dgm:t>
        <a:bodyPr/>
        <a:lstStyle/>
        <a:p>
          <a:endParaRPr lang="en-US" sz="2000"/>
        </a:p>
      </dgm:t>
    </dgm:pt>
    <dgm:pt modelId="{0997F41E-292B-47E0-AE91-D1A33EF5E887}">
      <dgm:prSet phldrT="[Text]" custT="1"/>
      <dgm:spPr/>
      <dgm:t>
        <a:bodyPr/>
        <a:lstStyle/>
        <a:p>
          <a:r>
            <a:rPr lang="en-US" sz="1600" dirty="0" smtClean="0"/>
            <a:t>Project Management</a:t>
          </a:r>
          <a:endParaRPr lang="en-US" sz="1600" dirty="0"/>
        </a:p>
      </dgm:t>
    </dgm:pt>
    <dgm:pt modelId="{53E2CCA1-F1BD-43C2-B95C-F6D4984411D9}" type="parTrans" cxnId="{0D853AC0-8445-494E-9837-F048B4C327F0}">
      <dgm:prSet/>
      <dgm:spPr/>
      <dgm:t>
        <a:bodyPr/>
        <a:lstStyle/>
        <a:p>
          <a:endParaRPr lang="en-US" sz="2000"/>
        </a:p>
      </dgm:t>
    </dgm:pt>
    <dgm:pt modelId="{FC13553E-A6D0-4F8E-83D5-638FB05F8550}" type="sibTrans" cxnId="{0D853AC0-8445-494E-9837-F048B4C327F0}">
      <dgm:prSet/>
      <dgm:spPr/>
      <dgm:t>
        <a:bodyPr/>
        <a:lstStyle/>
        <a:p>
          <a:endParaRPr lang="en-US" sz="2000"/>
        </a:p>
      </dgm:t>
    </dgm:pt>
    <dgm:pt modelId="{DD2C4AA8-97DD-4184-A9B2-2C5CF6C35054}">
      <dgm:prSet phldrT="[Text]" custT="1"/>
      <dgm:spPr/>
      <dgm:t>
        <a:bodyPr/>
        <a:lstStyle/>
        <a:p>
          <a:r>
            <a:rPr lang="en-US" sz="1600" dirty="0" smtClean="0"/>
            <a:t>Contract Delivery Team</a:t>
          </a:r>
          <a:endParaRPr lang="en-US" sz="1600" dirty="0"/>
        </a:p>
      </dgm:t>
    </dgm:pt>
    <dgm:pt modelId="{E49D7B63-6772-4927-B33A-C62154D4C67A}" type="parTrans" cxnId="{7637F1A0-B4C4-4CFF-A2DC-F37D47B69A01}">
      <dgm:prSet/>
      <dgm:spPr/>
      <dgm:t>
        <a:bodyPr/>
        <a:lstStyle/>
        <a:p>
          <a:endParaRPr lang="en-US" sz="2000"/>
        </a:p>
      </dgm:t>
    </dgm:pt>
    <dgm:pt modelId="{B5D4A68E-4D0D-428E-9201-6021CF6FA4BB}" type="sibTrans" cxnId="{7637F1A0-B4C4-4CFF-A2DC-F37D47B69A01}">
      <dgm:prSet/>
      <dgm:spPr/>
      <dgm:t>
        <a:bodyPr/>
        <a:lstStyle/>
        <a:p>
          <a:endParaRPr lang="en-US" sz="2000"/>
        </a:p>
      </dgm:t>
    </dgm:pt>
    <dgm:pt modelId="{E1523481-8348-478B-ABAB-89B15C100B96}">
      <dgm:prSet phldrT="[Text]" custT="1"/>
      <dgm:spPr/>
      <dgm:t>
        <a:bodyPr/>
        <a:lstStyle/>
        <a:p>
          <a:r>
            <a:rPr lang="en-US" sz="1600" dirty="0" smtClean="0"/>
            <a:t>Design </a:t>
          </a:r>
          <a:endParaRPr lang="en-US" sz="1600" dirty="0"/>
        </a:p>
      </dgm:t>
    </dgm:pt>
    <dgm:pt modelId="{B534058F-4140-41AB-89BC-3306F2EE4773}" type="parTrans" cxnId="{C61E70BE-54CE-4A5B-BB05-566354D4FF58}">
      <dgm:prSet/>
      <dgm:spPr/>
      <dgm:t>
        <a:bodyPr/>
        <a:lstStyle/>
        <a:p>
          <a:endParaRPr lang="en-US" sz="2000"/>
        </a:p>
      </dgm:t>
    </dgm:pt>
    <dgm:pt modelId="{A4F7ACF7-856E-4A52-8175-6C578B96B80A}" type="sibTrans" cxnId="{C61E70BE-54CE-4A5B-BB05-566354D4FF58}">
      <dgm:prSet/>
      <dgm:spPr/>
      <dgm:t>
        <a:bodyPr/>
        <a:lstStyle/>
        <a:p>
          <a:endParaRPr lang="en-US" sz="2000"/>
        </a:p>
      </dgm:t>
    </dgm:pt>
    <dgm:pt modelId="{3791554A-CF77-47C6-84C8-4448ADB5EED7}">
      <dgm:prSet phldrT="[Text]" custT="1"/>
      <dgm:spPr/>
      <dgm:t>
        <a:bodyPr/>
        <a:lstStyle/>
        <a:p>
          <a:r>
            <a:rPr lang="en-US" sz="1600" dirty="0" smtClean="0"/>
            <a:t>Construction</a:t>
          </a:r>
          <a:endParaRPr lang="en-US" sz="1600" dirty="0"/>
        </a:p>
      </dgm:t>
    </dgm:pt>
    <dgm:pt modelId="{A89F7A2C-5ABB-46F1-9C74-2AB020D07EBF}" type="parTrans" cxnId="{8754F44B-6084-4253-A7FC-92E743475553}">
      <dgm:prSet/>
      <dgm:spPr/>
      <dgm:t>
        <a:bodyPr/>
        <a:lstStyle/>
        <a:p>
          <a:endParaRPr lang="en-US" sz="2000"/>
        </a:p>
      </dgm:t>
    </dgm:pt>
    <dgm:pt modelId="{9E8FD7FD-DE68-4807-BAE0-617B8A462C9C}" type="sibTrans" cxnId="{8754F44B-6084-4253-A7FC-92E743475553}">
      <dgm:prSet/>
      <dgm:spPr/>
      <dgm:t>
        <a:bodyPr/>
        <a:lstStyle/>
        <a:p>
          <a:endParaRPr lang="en-US" sz="2000"/>
        </a:p>
      </dgm:t>
    </dgm:pt>
    <dgm:pt modelId="{D574CD51-8BED-478C-B2C7-0A41A41D8864}">
      <dgm:prSet phldrT="[Text]" custT="1"/>
      <dgm:spPr/>
      <dgm:t>
        <a:bodyPr/>
        <a:lstStyle/>
        <a:p>
          <a:r>
            <a:rPr lang="en-US" sz="1600" dirty="0" smtClean="0"/>
            <a:t>Tribal Utility Support</a:t>
          </a:r>
          <a:endParaRPr lang="en-US" sz="1600" dirty="0"/>
        </a:p>
      </dgm:t>
    </dgm:pt>
    <dgm:pt modelId="{BED94290-4180-4E82-ABF4-289CB824BAB8}" type="parTrans" cxnId="{FCF060FA-710D-4F55-BA1B-B052FFEE8178}">
      <dgm:prSet/>
      <dgm:spPr/>
      <dgm:t>
        <a:bodyPr/>
        <a:lstStyle/>
        <a:p>
          <a:endParaRPr lang="en-US" sz="2000"/>
        </a:p>
      </dgm:t>
    </dgm:pt>
    <dgm:pt modelId="{870D330A-44A5-4F1C-8DBF-562AD24019B9}" type="sibTrans" cxnId="{FCF060FA-710D-4F55-BA1B-B052FFEE8178}">
      <dgm:prSet/>
      <dgm:spPr/>
      <dgm:t>
        <a:bodyPr/>
        <a:lstStyle/>
        <a:p>
          <a:endParaRPr lang="en-US" sz="2000"/>
        </a:p>
      </dgm:t>
    </dgm:pt>
    <dgm:pt modelId="{5DA25A08-413E-4401-B08A-BB2D4518B40E}">
      <dgm:prSet phldrT="[Text]" custT="1"/>
      <dgm:spPr/>
      <dgm:t>
        <a:bodyPr/>
        <a:lstStyle/>
        <a:p>
          <a:r>
            <a:rPr lang="en-US" sz="1600" dirty="0" smtClean="0"/>
            <a:t>Alaska Rural Utility Cooperative</a:t>
          </a:r>
          <a:endParaRPr lang="en-US" sz="1600" dirty="0"/>
        </a:p>
      </dgm:t>
    </dgm:pt>
    <dgm:pt modelId="{C9D1BAB1-D20B-429E-A083-FD640361F9BA}" type="parTrans" cxnId="{7C276D98-E242-4E81-859D-AA011ABC5638}">
      <dgm:prSet/>
      <dgm:spPr/>
      <dgm:t>
        <a:bodyPr/>
        <a:lstStyle/>
        <a:p>
          <a:endParaRPr lang="en-US" sz="2000"/>
        </a:p>
      </dgm:t>
    </dgm:pt>
    <dgm:pt modelId="{8B2DEF9A-3850-4641-B29B-258D392CAD19}" type="sibTrans" cxnId="{7C276D98-E242-4E81-859D-AA011ABC5638}">
      <dgm:prSet/>
      <dgm:spPr/>
      <dgm:t>
        <a:bodyPr/>
        <a:lstStyle/>
        <a:p>
          <a:endParaRPr lang="en-US" sz="2000"/>
        </a:p>
      </dgm:t>
    </dgm:pt>
    <dgm:pt modelId="{3A1B52E3-43BF-44F4-8B39-92F2BAB130A2}">
      <dgm:prSet phldrT="[Text]" custT="1"/>
      <dgm:spPr/>
      <dgm:t>
        <a:bodyPr/>
        <a:lstStyle/>
        <a:p>
          <a:r>
            <a:rPr lang="en-US" sz="1600" b="1" dirty="0" smtClean="0"/>
            <a:t>Scattered Sites</a:t>
          </a:r>
          <a:endParaRPr lang="en-US" sz="1600" b="1" dirty="0"/>
        </a:p>
      </dgm:t>
    </dgm:pt>
    <dgm:pt modelId="{A2F36CCE-8924-40B5-B549-06678442D41C}" type="parTrans" cxnId="{88F0BD96-2665-459B-86B7-9051CCC72739}">
      <dgm:prSet/>
      <dgm:spPr/>
      <dgm:t>
        <a:bodyPr/>
        <a:lstStyle/>
        <a:p>
          <a:endParaRPr lang="en-US" sz="2000"/>
        </a:p>
      </dgm:t>
    </dgm:pt>
    <dgm:pt modelId="{B252E921-9B92-42C1-BBB7-45A5E31B947D}" type="sibTrans" cxnId="{88F0BD96-2665-459B-86B7-9051CCC72739}">
      <dgm:prSet/>
      <dgm:spPr/>
      <dgm:t>
        <a:bodyPr/>
        <a:lstStyle/>
        <a:p>
          <a:endParaRPr lang="en-US" sz="2000"/>
        </a:p>
      </dgm:t>
    </dgm:pt>
    <dgm:pt modelId="{FD478AA8-71E4-42B1-B5FC-2B7DC5F75976}">
      <dgm:prSet phldrT="[Text]" custT="1"/>
      <dgm:spPr/>
      <dgm:t>
        <a:bodyPr/>
        <a:lstStyle/>
        <a:p>
          <a:r>
            <a:rPr lang="en-US" sz="1600" b="1" dirty="0" smtClean="0"/>
            <a:t>Energy</a:t>
          </a:r>
          <a:endParaRPr lang="en-US" sz="1400" b="1" dirty="0"/>
        </a:p>
      </dgm:t>
    </dgm:pt>
    <dgm:pt modelId="{75D9E818-2584-4ADB-B3F3-F959C7A4AA48}" type="parTrans" cxnId="{729A6618-5EE8-4D65-878A-3B71B08BB7D7}">
      <dgm:prSet/>
      <dgm:spPr/>
      <dgm:t>
        <a:bodyPr/>
        <a:lstStyle/>
        <a:p>
          <a:endParaRPr lang="en-US" sz="2000"/>
        </a:p>
      </dgm:t>
    </dgm:pt>
    <dgm:pt modelId="{F872C209-AD0B-468F-A040-768C7865FDAF}" type="sibTrans" cxnId="{729A6618-5EE8-4D65-878A-3B71B08BB7D7}">
      <dgm:prSet/>
      <dgm:spPr/>
      <dgm:t>
        <a:bodyPr/>
        <a:lstStyle/>
        <a:p>
          <a:endParaRPr lang="en-US" sz="2000"/>
        </a:p>
      </dgm:t>
    </dgm:pt>
    <dgm:pt modelId="{0F51B1B4-F2AF-43F7-A92A-980722FE3F0C}" type="asst">
      <dgm:prSet phldrT="[Text]" custT="1"/>
      <dgm:spPr/>
      <dgm:t>
        <a:bodyPr/>
        <a:lstStyle/>
        <a:p>
          <a:r>
            <a:rPr lang="en-US" sz="1600" b="1" dirty="0" smtClean="0"/>
            <a:t>Quality</a:t>
          </a:r>
          <a:endParaRPr lang="en-US" sz="1400" b="1" dirty="0"/>
        </a:p>
      </dgm:t>
    </dgm:pt>
    <dgm:pt modelId="{EFC9E8DF-D41B-45F9-8FD9-9762ADF726D1}" type="parTrans" cxnId="{A2B25EA8-9AE2-4EF4-A476-9E0FAF51F973}">
      <dgm:prSet/>
      <dgm:spPr/>
      <dgm:t>
        <a:bodyPr/>
        <a:lstStyle/>
        <a:p>
          <a:endParaRPr lang="en-US"/>
        </a:p>
      </dgm:t>
    </dgm:pt>
    <dgm:pt modelId="{E0A452FA-1810-4B11-95C8-B88810B7538A}" type="sibTrans" cxnId="{A2B25EA8-9AE2-4EF4-A476-9E0FAF51F973}">
      <dgm:prSet/>
      <dgm:spPr/>
      <dgm:t>
        <a:bodyPr/>
        <a:lstStyle/>
        <a:p>
          <a:endParaRPr lang="en-US"/>
        </a:p>
      </dgm:t>
    </dgm:pt>
    <dgm:pt modelId="{28B92537-41DF-41A9-94C9-22F4C8ACE1F8}" type="pres">
      <dgm:prSet presAssocID="{22A2F34A-E897-42F0-99DE-384B9C3D4F92}" presName="hierChild1" presStyleCnt="0">
        <dgm:presLayoutVars>
          <dgm:orgChart val="1"/>
          <dgm:chPref val="1"/>
          <dgm:dir/>
          <dgm:animOne val="branch"/>
          <dgm:animLvl val="lvl"/>
          <dgm:resizeHandles/>
        </dgm:presLayoutVars>
      </dgm:prSet>
      <dgm:spPr/>
      <dgm:t>
        <a:bodyPr/>
        <a:lstStyle/>
        <a:p>
          <a:endParaRPr lang="en-US"/>
        </a:p>
      </dgm:t>
    </dgm:pt>
    <dgm:pt modelId="{A33DD5AB-DE13-460C-ADEE-0C95806E642E}" type="pres">
      <dgm:prSet presAssocID="{8B7B4E8A-9F3E-4752-8BB0-34C92C97C0FF}" presName="hierRoot1" presStyleCnt="0">
        <dgm:presLayoutVars>
          <dgm:hierBranch val="init"/>
        </dgm:presLayoutVars>
      </dgm:prSet>
      <dgm:spPr/>
    </dgm:pt>
    <dgm:pt modelId="{339CD85A-C0F1-4D96-8922-AE31134FB1FC}" type="pres">
      <dgm:prSet presAssocID="{8B7B4E8A-9F3E-4752-8BB0-34C92C97C0FF}" presName="rootComposite1" presStyleCnt="0"/>
      <dgm:spPr/>
    </dgm:pt>
    <dgm:pt modelId="{4004DF6C-7CE0-426C-B36E-E1BFAE0FF3FD}" type="pres">
      <dgm:prSet presAssocID="{8B7B4E8A-9F3E-4752-8BB0-34C92C97C0FF}" presName="rootText1" presStyleLbl="node0" presStyleIdx="0" presStyleCnt="1" custScaleX="728771">
        <dgm:presLayoutVars>
          <dgm:chPref val="3"/>
        </dgm:presLayoutVars>
      </dgm:prSet>
      <dgm:spPr/>
      <dgm:t>
        <a:bodyPr/>
        <a:lstStyle/>
        <a:p>
          <a:endParaRPr lang="en-US"/>
        </a:p>
      </dgm:t>
    </dgm:pt>
    <dgm:pt modelId="{A3B8FF8E-0479-4361-B05A-3F235D4D8A02}" type="pres">
      <dgm:prSet presAssocID="{8B7B4E8A-9F3E-4752-8BB0-34C92C97C0FF}" presName="rootConnector1" presStyleLbl="node1" presStyleIdx="0" presStyleCnt="0"/>
      <dgm:spPr/>
      <dgm:t>
        <a:bodyPr/>
        <a:lstStyle/>
        <a:p>
          <a:endParaRPr lang="en-US"/>
        </a:p>
      </dgm:t>
    </dgm:pt>
    <dgm:pt modelId="{5FCF95A5-C8A0-4284-BD73-CE80BBD5AA31}" type="pres">
      <dgm:prSet presAssocID="{8B7B4E8A-9F3E-4752-8BB0-34C92C97C0FF}" presName="hierChild2" presStyleCnt="0"/>
      <dgm:spPr/>
    </dgm:pt>
    <dgm:pt modelId="{4B621AB0-6E6F-424C-A861-3A23F20F3315}" type="pres">
      <dgm:prSet presAssocID="{3A2E35FB-0CE6-470D-A9A9-64D628007166}" presName="Name37" presStyleLbl="parChTrans1D2" presStyleIdx="0" presStyleCnt="8"/>
      <dgm:spPr/>
      <dgm:t>
        <a:bodyPr/>
        <a:lstStyle/>
        <a:p>
          <a:endParaRPr lang="en-US"/>
        </a:p>
      </dgm:t>
    </dgm:pt>
    <dgm:pt modelId="{AF150FB7-0372-4825-81E8-8A9184D846A3}" type="pres">
      <dgm:prSet presAssocID="{AE0DF982-3F19-4DC9-B3B5-6D1F074CABCF}" presName="hierRoot2" presStyleCnt="0">
        <dgm:presLayoutVars>
          <dgm:hierBranch val="init"/>
        </dgm:presLayoutVars>
      </dgm:prSet>
      <dgm:spPr/>
    </dgm:pt>
    <dgm:pt modelId="{66292058-0CCC-49F3-930D-7692DF24FE37}" type="pres">
      <dgm:prSet presAssocID="{AE0DF982-3F19-4DC9-B3B5-6D1F074CABCF}" presName="rootComposite" presStyleCnt="0"/>
      <dgm:spPr/>
    </dgm:pt>
    <dgm:pt modelId="{3A75B7BD-C159-4BBF-B967-F515F304A421}" type="pres">
      <dgm:prSet presAssocID="{AE0DF982-3F19-4DC9-B3B5-6D1F074CABCF}" presName="rootText" presStyleLbl="node2" presStyleIdx="0" presStyleCnt="6" custScaleX="113000" custScaleY="132384">
        <dgm:presLayoutVars>
          <dgm:chPref val="3"/>
        </dgm:presLayoutVars>
      </dgm:prSet>
      <dgm:spPr/>
      <dgm:t>
        <a:bodyPr/>
        <a:lstStyle/>
        <a:p>
          <a:endParaRPr lang="en-US"/>
        </a:p>
      </dgm:t>
    </dgm:pt>
    <dgm:pt modelId="{D429B21E-B292-42A0-BA5E-80B6E9245C3B}" type="pres">
      <dgm:prSet presAssocID="{AE0DF982-3F19-4DC9-B3B5-6D1F074CABCF}" presName="rootConnector" presStyleLbl="node2" presStyleIdx="0" presStyleCnt="6"/>
      <dgm:spPr/>
      <dgm:t>
        <a:bodyPr/>
        <a:lstStyle/>
        <a:p>
          <a:endParaRPr lang="en-US"/>
        </a:p>
      </dgm:t>
    </dgm:pt>
    <dgm:pt modelId="{194A5337-F9CC-43A8-91C3-FE641F4D8D22}" type="pres">
      <dgm:prSet presAssocID="{AE0DF982-3F19-4DC9-B3B5-6D1F074CABCF}" presName="hierChild4" presStyleCnt="0"/>
      <dgm:spPr/>
    </dgm:pt>
    <dgm:pt modelId="{3D6BAA8D-3C12-4E7B-AAB1-7EDD4DA73C5E}" type="pres">
      <dgm:prSet presAssocID="{53E2CCA1-F1BD-43C2-B95C-F6D4984411D9}" presName="Name37" presStyleLbl="parChTrans1D3" presStyleIdx="0" presStyleCnt="6"/>
      <dgm:spPr/>
      <dgm:t>
        <a:bodyPr/>
        <a:lstStyle/>
        <a:p>
          <a:endParaRPr lang="en-US"/>
        </a:p>
      </dgm:t>
    </dgm:pt>
    <dgm:pt modelId="{BE70B83F-F34C-4A12-9454-EEE7B12FEC9A}" type="pres">
      <dgm:prSet presAssocID="{0997F41E-292B-47E0-AE91-D1A33EF5E887}" presName="hierRoot2" presStyleCnt="0">
        <dgm:presLayoutVars>
          <dgm:hierBranch val="init"/>
        </dgm:presLayoutVars>
      </dgm:prSet>
      <dgm:spPr/>
    </dgm:pt>
    <dgm:pt modelId="{F468B572-16CD-4B0C-95E0-EF8E4E1CCB47}" type="pres">
      <dgm:prSet presAssocID="{0997F41E-292B-47E0-AE91-D1A33EF5E887}" presName="rootComposite" presStyleCnt="0"/>
      <dgm:spPr/>
    </dgm:pt>
    <dgm:pt modelId="{7F054882-DF9A-44F8-80D3-4AABAE3F0617}" type="pres">
      <dgm:prSet presAssocID="{0997F41E-292B-47E0-AE91-D1A33EF5E887}" presName="rootText" presStyleLbl="node3" presStyleIdx="0" presStyleCnt="6" custScaleX="106037">
        <dgm:presLayoutVars>
          <dgm:chPref val="3"/>
        </dgm:presLayoutVars>
      </dgm:prSet>
      <dgm:spPr/>
      <dgm:t>
        <a:bodyPr/>
        <a:lstStyle/>
        <a:p>
          <a:endParaRPr lang="en-US"/>
        </a:p>
      </dgm:t>
    </dgm:pt>
    <dgm:pt modelId="{D6366C7D-3385-46C3-BB4D-BADA13D18956}" type="pres">
      <dgm:prSet presAssocID="{0997F41E-292B-47E0-AE91-D1A33EF5E887}" presName="rootConnector" presStyleLbl="node3" presStyleIdx="0" presStyleCnt="6"/>
      <dgm:spPr/>
      <dgm:t>
        <a:bodyPr/>
        <a:lstStyle/>
        <a:p>
          <a:endParaRPr lang="en-US"/>
        </a:p>
      </dgm:t>
    </dgm:pt>
    <dgm:pt modelId="{53AF1477-6B8F-4DF7-8FEC-2F118EC894F3}" type="pres">
      <dgm:prSet presAssocID="{0997F41E-292B-47E0-AE91-D1A33EF5E887}" presName="hierChild4" presStyleCnt="0"/>
      <dgm:spPr/>
    </dgm:pt>
    <dgm:pt modelId="{F3B4A67A-3570-4177-9725-29929A70043B}" type="pres">
      <dgm:prSet presAssocID="{0997F41E-292B-47E0-AE91-D1A33EF5E887}" presName="hierChild5" presStyleCnt="0"/>
      <dgm:spPr/>
    </dgm:pt>
    <dgm:pt modelId="{34794E5C-3ED4-41DF-8B8A-9EE9B0BB3480}" type="pres">
      <dgm:prSet presAssocID="{E49D7B63-6772-4927-B33A-C62154D4C67A}" presName="Name37" presStyleLbl="parChTrans1D3" presStyleIdx="1" presStyleCnt="6"/>
      <dgm:spPr/>
      <dgm:t>
        <a:bodyPr/>
        <a:lstStyle/>
        <a:p>
          <a:endParaRPr lang="en-US"/>
        </a:p>
      </dgm:t>
    </dgm:pt>
    <dgm:pt modelId="{F87B9A0E-7AF2-455A-A25C-C1DCAB2096C5}" type="pres">
      <dgm:prSet presAssocID="{DD2C4AA8-97DD-4184-A9B2-2C5CF6C35054}" presName="hierRoot2" presStyleCnt="0">
        <dgm:presLayoutVars>
          <dgm:hierBranch val="init"/>
        </dgm:presLayoutVars>
      </dgm:prSet>
      <dgm:spPr/>
    </dgm:pt>
    <dgm:pt modelId="{D21CBC31-FA13-496C-9B95-E9A6126403B6}" type="pres">
      <dgm:prSet presAssocID="{DD2C4AA8-97DD-4184-A9B2-2C5CF6C35054}" presName="rootComposite" presStyleCnt="0"/>
      <dgm:spPr/>
    </dgm:pt>
    <dgm:pt modelId="{D9AF9B9E-D580-4BFE-BD32-007CA4C891D0}" type="pres">
      <dgm:prSet presAssocID="{DD2C4AA8-97DD-4184-A9B2-2C5CF6C35054}" presName="rootText" presStyleLbl="node3" presStyleIdx="1" presStyleCnt="6" custScaleY="128840">
        <dgm:presLayoutVars>
          <dgm:chPref val="3"/>
        </dgm:presLayoutVars>
      </dgm:prSet>
      <dgm:spPr/>
      <dgm:t>
        <a:bodyPr/>
        <a:lstStyle/>
        <a:p>
          <a:endParaRPr lang="en-US"/>
        </a:p>
      </dgm:t>
    </dgm:pt>
    <dgm:pt modelId="{9E9C4D5C-6658-4235-879D-D4CECE47293B}" type="pres">
      <dgm:prSet presAssocID="{DD2C4AA8-97DD-4184-A9B2-2C5CF6C35054}" presName="rootConnector" presStyleLbl="node3" presStyleIdx="1" presStyleCnt="6"/>
      <dgm:spPr/>
      <dgm:t>
        <a:bodyPr/>
        <a:lstStyle/>
        <a:p>
          <a:endParaRPr lang="en-US"/>
        </a:p>
      </dgm:t>
    </dgm:pt>
    <dgm:pt modelId="{43317C28-9424-49E8-80A7-EA3C68327F08}" type="pres">
      <dgm:prSet presAssocID="{DD2C4AA8-97DD-4184-A9B2-2C5CF6C35054}" presName="hierChild4" presStyleCnt="0"/>
      <dgm:spPr/>
    </dgm:pt>
    <dgm:pt modelId="{6C2F5F46-B768-4840-ABD5-B811469E7343}" type="pres">
      <dgm:prSet presAssocID="{DD2C4AA8-97DD-4184-A9B2-2C5CF6C35054}" presName="hierChild5" presStyleCnt="0"/>
      <dgm:spPr/>
    </dgm:pt>
    <dgm:pt modelId="{D2107474-AB30-4D7E-A9A5-483B4C36073C}" type="pres">
      <dgm:prSet presAssocID="{B534058F-4140-41AB-89BC-3306F2EE4773}" presName="Name37" presStyleLbl="parChTrans1D3" presStyleIdx="2" presStyleCnt="6"/>
      <dgm:spPr/>
      <dgm:t>
        <a:bodyPr/>
        <a:lstStyle/>
        <a:p>
          <a:endParaRPr lang="en-US"/>
        </a:p>
      </dgm:t>
    </dgm:pt>
    <dgm:pt modelId="{CDBC7A2E-A8EF-4AFF-92CB-919694631622}" type="pres">
      <dgm:prSet presAssocID="{E1523481-8348-478B-ABAB-89B15C100B96}" presName="hierRoot2" presStyleCnt="0">
        <dgm:presLayoutVars>
          <dgm:hierBranch val="init"/>
        </dgm:presLayoutVars>
      </dgm:prSet>
      <dgm:spPr/>
    </dgm:pt>
    <dgm:pt modelId="{38E5341D-5BDF-4A93-9744-752B9F6EB562}" type="pres">
      <dgm:prSet presAssocID="{E1523481-8348-478B-ABAB-89B15C100B96}" presName="rootComposite" presStyleCnt="0"/>
      <dgm:spPr/>
    </dgm:pt>
    <dgm:pt modelId="{E4A2C17E-0482-4790-BF9A-5E660AC347EA}" type="pres">
      <dgm:prSet presAssocID="{E1523481-8348-478B-ABAB-89B15C100B96}" presName="rootText" presStyleLbl="node3" presStyleIdx="2" presStyleCnt="6">
        <dgm:presLayoutVars>
          <dgm:chPref val="3"/>
        </dgm:presLayoutVars>
      </dgm:prSet>
      <dgm:spPr/>
      <dgm:t>
        <a:bodyPr/>
        <a:lstStyle/>
        <a:p>
          <a:endParaRPr lang="en-US"/>
        </a:p>
      </dgm:t>
    </dgm:pt>
    <dgm:pt modelId="{4FBD92DC-BB66-411F-8586-ADF6601F9E3B}" type="pres">
      <dgm:prSet presAssocID="{E1523481-8348-478B-ABAB-89B15C100B96}" presName="rootConnector" presStyleLbl="node3" presStyleIdx="2" presStyleCnt="6"/>
      <dgm:spPr/>
      <dgm:t>
        <a:bodyPr/>
        <a:lstStyle/>
        <a:p>
          <a:endParaRPr lang="en-US"/>
        </a:p>
      </dgm:t>
    </dgm:pt>
    <dgm:pt modelId="{32685061-A1AF-4132-90B4-8DB9E2624922}" type="pres">
      <dgm:prSet presAssocID="{E1523481-8348-478B-ABAB-89B15C100B96}" presName="hierChild4" presStyleCnt="0"/>
      <dgm:spPr/>
    </dgm:pt>
    <dgm:pt modelId="{9C645FD8-C7F4-4427-8E7B-EA9EFE6DC26E}" type="pres">
      <dgm:prSet presAssocID="{E1523481-8348-478B-ABAB-89B15C100B96}" presName="hierChild5" presStyleCnt="0"/>
      <dgm:spPr/>
    </dgm:pt>
    <dgm:pt modelId="{51587711-6EB3-493D-B2BD-4ADDF76879F9}" type="pres">
      <dgm:prSet presAssocID="{A89F7A2C-5ABB-46F1-9C74-2AB020D07EBF}" presName="Name37" presStyleLbl="parChTrans1D3" presStyleIdx="3" presStyleCnt="6"/>
      <dgm:spPr/>
      <dgm:t>
        <a:bodyPr/>
        <a:lstStyle/>
        <a:p>
          <a:endParaRPr lang="en-US"/>
        </a:p>
      </dgm:t>
    </dgm:pt>
    <dgm:pt modelId="{5EEC5B06-9D1A-4CF1-9670-82182D4A4C13}" type="pres">
      <dgm:prSet presAssocID="{3791554A-CF77-47C6-84C8-4448ADB5EED7}" presName="hierRoot2" presStyleCnt="0">
        <dgm:presLayoutVars>
          <dgm:hierBranch val="init"/>
        </dgm:presLayoutVars>
      </dgm:prSet>
      <dgm:spPr/>
    </dgm:pt>
    <dgm:pt modelId="{398A050D-15FB-4658-BEAD-6A4E1C68F19D}" type="pres">
      <dgm:prSet presAssocID="{3791554A-CF77-47C6-84C8-4448ADB5EED7}" presName="rootComposite" presStyleCnt="0"/>
      <dgm:spPr/>
    </dgm:pt>
    <dgm:pt modelId="{553A742D-CFAB-4DFC-BB82-AA817A7DDF49}" type="pres">
      <dgm:prSet presAssocID="{3791554A-CF77-47C6-84C8-4448ADB5EED7}" presName="rootText" presStyleLbl="node3" presStyleIdx="3" presStyleCnt="6">
        <dgm:presLayoutVars>
          <dgm:chPref val="3"/>
        </dgm:presLayoutVars>
      </dgm:prSet>
      <dgm:spPr/>
      <dgm:t>
        <a:bodyPr/>
        <a:lstStyle/>
        <a:p>
          <a:endParaRPr lang="en-US"/>
        </a:p>
      </dgm:t>
    </dgm:pt>
    <dgm:pt modelId="{E05C85EC-B20D-4136-95E3-B13FD3EC0DE9}" type="pres">
      <dgm:prSet presAssocID="{3791554A-CF77-47C6-84C8-4448ADB5EED7}" presName="rootConnector" presStyleLbl="node3" presStyleIdx="3" presStyleCnt="6"/>
      <dgm:spPr/>
      <dgm:t>
        <a:bodyPr/>
        <a:lstStyle/>
        <a:p>
          <a:endParaRPr lang="en-US"/>
        </a:p>
      </dgm:t>
    </dgm:pt>
    <dgm:pt modelId="{7AF7B78D-2423-403F-A03B-957AAF9EA4BB}" type="pres">
      <dgm:prSet presAssocID="{3791554A-CF77-47C6-84C8-4448ADB5EED7}" presName="hierChild4" presStyleCnt="0"/>
      <dgm:spPr/>
    </dgm:pt>
    <dgm:pt modelId="{883B0657-AF70-4B48-B68D-F0F23EF148ED}" type="pres">
      <dgm:prSet presAssocID="{3791554A-CF77-47C6-84C8-4448ADB5EED7}" presName="hierChild5" presStyleCnt="0"/>
      <dgm:spPr/>
    </dgm:pt>
    <dgm:pt modelId="{9DD55862-5F5B-46FC-970C-AD74AAB6398F}" type="pres">
      <dgm:prSet presAssocID="{AE0DF982-3F19-4DC9-B3B5-6D1F074CABCF}" presName="hierChild5" presStyleCnt="0"/>
      <dgm:spPr/>
    </dgm:pt>
    <dgm:pt modelId="{5EFCF0FC-97AD-4D76-B700-299B595600C5}" type="pres">
      <dgm:prSet presAssocID="{B587A1B3-4AEB-429B-92DE-54AC247C75BC}" presName="Name37" presStyleLbl="parChTrans1D2" presStyleIdx="1" presStyleCnt="8"/>
      <dgm:spPr/>
      <dgm:t>
        <a:bodyPr/>
        <a:lstStyle/>
        <a:p>
          <a:endParaRPr lang="en-US"/>
        </a:p>
      </dgm:t>
    </dgm:pt>
    <dgm:pt modelId="{661332F9-C4A7-4945-BC82-8FD122944FFC}" type="pres">
      <dgm:prSet presAssocID="{86EBBC6D-7172-4C8B-B670-149346FCF57C}" presName="hierRoot2" presStyleCnt="0">
        <dgm:presLayoutVars>
          <dgm:hierBranch val="init"/>
        </dgm:presLayoutVars>
      </dgm:prSet>
      <dgm:spPr/>
    </dgm:pt>
    <dgm:pt modelId="{9059BA72-C5A2-4DA0-902A-89D00A6DC6E1}" type="pres">
      <dgm:prSet presAssocID="{86EBBC6D-7172-4C8B-B670-149346FCF57C}" presName="rootComposite" presStyleCnt="0"/>
      <dgm:spPr/>
    </dgm:pt>
    <dgm:pt modelId="{BED22B9C-240C-4F0C-8547-8624F927F9DC}" type="pres">
      <dgm:prSet presAssocID="{86EBBC6D-7172-4C8B-B670-149346FCF57C}" presName="rootText" presStyleLbl="node2" presStyleIdx="1" presStyleCnt="6" custScaleX="123208" custScaleY="138713">
        <dgm:presLayoutVars>
          <dgm:chPref val="3"/>
        </dgm:presLayoutVars>
      </dgm:prSet>
      <dgm:spPr/>
      <dgm:t>
        <a:bodyPr/>
        <a:lstStyle/>
        <a:p>
          <a:endParaRPr lang="en-US"/>
        </a:p>
      </dgm:t>
    </dgm:pt>
    <dgm:pt modelId="{C2D3F05D-5F41-43A3-9DE5-30A774705695}" type="pres">
      <dgm:prSet presAssocID="{86EBBC6D-7172-4C8B-B670-149346FCF57C}" presName="rootConnector" presStyleLbl="node2" presStyleIdx="1" presStyleCnt="6"/>
      <dgm:spPr/>
      <dgm:t>
        <a:bodyPr/>
        <a:lstStyle/>
        <a:p>
          <a:endParaRPr lang="en-US"/>
        </a:p>
      </dgm:t>
    </dgm:pt>
    <dgm:pt modelId="{0F3B81AF-D775-43C8-AD84-8B00C71629BD}" type="pres">
      <dgm:prSet presAssocID="{86EBBC6D-7172-4C8B-B670-149346FCF57C}" presName="hierChild4" presStyleCnt="0"/>
      <dgm:spPr/>
    </dgm:pt>
    <dgm:pt modelId="{186B322B-8723-4CCE-989F-2628209577FD}" type="pres">
      <dgm:prSet presAssocID="{BED94290-4180-4E82-ABF4-289CB824BAB8}" presName="Name37" presStyleLbl="parChTrans1D3" presStyleIdx="4" presStyleCnt="6"/>
      <dgm:spPr/>
      <dgm:t>
        <a:bodyPr/>
        <a:lstStyle/>
        <a:p>
          <a:endParaRPr lang="en-US"/>
        </a:p>
      </dgm:t>
    </dgm:pt>
    <dgm:pt modelId="{31FCFFF2-A121-4B73-AA92-52E02A05F187}" type="pres">
      <dgm:prSet presAssocID="{D574CD51-8BED-478C-B2C7-0A41A41D8864}" presName="hierRoot2" presStyleCnt="0">
        <dgm:presLayoutVars>
          <dgm:hierBranch val="init"/>
        </dgm:presLayoutVars>
      </dgm:prSet>
      <dgm:spPr/>
    </dgm:pt>
    <dgm:pt modelId="{CA507D79-3471-4A84-BEC4-8A38238F1BCA}" type="pres">
      <dgm:prSet presAssocID="{D574CD51-8BED-478C-B2C7-0A41A41D8864}" presName="rootComposite" presStyleCnt="0"/>
      <dgm:spPr/>
    </dgm:pt>
    <dgm:pt modelId="{27E00849-45D9-4037-BA81-71438DB04FEA}" type="pres">
      <dgm:prSet presAssocID="{D574CD51-8BED-478C-B2C7-0A41A41D8864}" presName="rootText" presStyleLbl="node3" presStyleIdx="4" presStyleCnt="6">
        <dgm:presLayoutVars>
          <dgm:chPref val="3"/>
        </dgm:presLayoutVars>
      </dgm:prSet>
      <dgm:spPr/>
      <dgm:t>
        <a:bodyPr/>
        <a:lstStyle/>
        <a:p>
          <a:endParaRPr lang="en-US"/>
        </a:p>
      </dgm:t>
    </dgm:pt>
    <dgm:pt modelId="{64D4E12F-2E70-4E84-9DDB-ECAFB5F9D6EC}" type="pres">
      <dgm:prSet presAssocID="{D574CD51-8BED-478C-B2C7-0A41A41D8864}" presName="rootConnector" presStyleLbl="node3" presStyleIdx="4" presStyleCnt="6"/>
      <dgm:spPr/>
      <dgm:t>
        <a:bodyPr/>
        <a:lstStyle/>
        <a:p>
          <a:endParaRPr lang="en-US"/>
        </a:p>
      </dgm:t>
    </dgm:pt>
    <dgm:pt modelId="{D3F11A53-BD1A-4DDF-ADD6-B7CB9D1B30B5}" type="pres">
      <dgm:prSet presAssocID="{D574CD51-8BED-478C-B2C7-0A41A41D8864}" presName="hierChild4" presStyleCnt="0"/>
      <dgm:spPr/>
    </dgm:pt>
    <dgm:pt modelId="{48BAE708-F0A2-4C36-BAEC-818AF33FF835}" type="pres">
      <dgm:prSet presAssocID="{D574CD51-8BED-478C-B2C7-0A41A41D8864}" presName="hierChild5" presStyleCnt="0"/>
      <dgm:spPr/>
    </dgm:pt>
    <dgm:pt modelId="{A83B3DC2-BEB5-4BEF-97AE-0057AD57BEFF}" type="pres">
      <dgm:prSet presAssocID="{C9D1BAB1-D20B-429E-A083-FD640361F9BA}" presName="Name37" presStyleLbl="parChTrans1D3" presStyleIdx="5" presStyleCnt="6"/>
      <dgm:spPr/>
      <dgm:t>
        <a:bodyPr/>
        <a:lstStyle/>
        <a:p>
          <a:endParaRPr lang="en-US"/>
        </a:p>
      </dgm:t>
    </dgm:pt>
    <dgm:pt modelId="{8A07D649-6E59-40F2-906B-52BC75F145ED}" type="pres">
      <dgm:prSet presAssocID="{5DA25A08-413E-4401-B08A-BB2D4518B40E}" presName="hierRoot2" presStyleCnt="0">
        <dgm:presLayoutVars>
          <dgm:hierBranch val="init"/>
        </dgm:presLayoutVars>
      </dgm:prSet>
      <dgm:spPr/>
    </dgm:pt>
    <dgm:pt modelId="{0C29707B-B813-43EC-A0DE-02399F85E666}" type="pres">
      <dgm:prSet presAssocID="{5DA25A08-413E-4401-B08A-BB2D4518B40E}" presName="rootComposite" presStyleCnt="0"/>
      <dgm:spPr/>
    </dgm:pt>
    <dgm:pt modelId="{0B55D4F6-B3E4-413B-90BB-91B9299AFD3A}" type="pres">
      <dgm:prSet presAssocID="{5DA25A08-413E-4401-B08A-BB2D4518B40E}" presName="rootText" presStyleLbl="node3" presStyleIdx="5" presStyleCnt="6" custScaleY="137084">
        <dgm:presLayoutVars>
          <dgm:chPref val="3"/>
        </dgm:presLayoutVars>
      </dgm:prSet>
      <dgm:spPr/>
      <dgm:t>
        <a:bodyPr/>
        <a:lstStyle/>
        <a:p>
          <a:endParaRPr lang="en-US"/>
        </a:p>
      </dgm:t>
    </dgm:pt>
    <dgm:pt modelId="{CF31D4E7-A231-4185-832A-B3DC76A5A61D}" type="pres">
      <dgm:prSet presAssocID="{5DA25A08-413E-4401-B08A-BB2D4518B40E}" presName="rootConnector" presStyleLbl="node3" presStyleIdx="5" presStyleCnt="6"/>
      <dgm:spPr/>
      <dgm:t>
        <a:bodyPr/>
        <a:lstStyle/>
        <a:p>
          <a:endParaRPr lang="en-US"/>
        </a:p>
      </dgm:t>
    </dgm:pt>
    <dgm:pt modelId="{9B175775-505C-4D2E-B226-74A2912E19F1}" type="pres">
      <dgm:prSet presAssocID="{5DA25A08-413E-4401-B08A-BB2D4518B40E}" presName="hierChild4" presStyleCnt="0"/>
      <dgm:spPr/>
    </dgm:pt>
    <dgm:pt modelId="{AA6F035D-160D-40D6-A33C-AF998798C334}" type="pres">
      <dgm:prSet presAssocID="{5DA25A08-413E-4401-B08A-BB2D4518B40E}" presName="hierChild5" presStyleCnt="0"/>
      <dgm:spPr/>
    </dgm:pt>
    <dgm:pt modelId="{BBAC06AF-B541-40CA-8CE2-B11E59D5B5E9}" type="pres">
      <dgm:prSet presAssocID="{86EBBC6D-7172-4C8B-B670-149346FCF57C}" presName="hierChild5" presStyleCnt="0"/>
      <dgm:spPr/>
    </dgm:pt>
    <dgm:pt modelId="{FD30BB4E-7ECA-449E-AAC9-0678A5268DE4}" type="pres">
      <dgm:prSet presAssocID="{A2F36CCE-8924-40B5-B549-06678442D41C}" presName="Name37" presStyleLbl="parChTrans1D2" presStyleIdx="2" presStyleCnt="8"/>
      <dgm:spPr/>
      <dgm:t>
        <a:bodyPr/>
        <a:lstStyle/>
        <a:p>
          <a:endParaRPr lang="en-US"/>
        </a:p>
      </dgm:t>
    </dgm:pt>
    <dgm:pt modelId="{E373DE32-902C-49B4-953B-46820808E49A}" type="pres">
      <dgm:prSet presAssocID="{3A1B52E3-43BF-44F4-8B39-92F2BAB130A2}" presName="hierRoot2" presStyleCnt="0">
        <dgm:presLayoutVars>
          <dgm:hierBranch val="init"/>
        </dgm:presLayoutVars>
      </dgm:prSet>
      <dgm:spPr/>
    </dgm:pt>
    <dgm:pt modelId="{957A7C2E-47D9-40BC-816C-68C72C50A507}" type="pres">
      <dgm:prSet presAssocID="{3A1B52E3-43BF-44F4-8B39-92F2BAB130A2}" presName="rootComposite" presStyleCnt="0"/>
      <dgm:spPr/>
    </dgm:pt>
    <dgm:pt modelId="{8FAE22F6-03EF-49C4-9B26-F882C74CACF4}" type="pres">
      <dgm:prSet presAssocID="{3A1B52E3-43BF-44F4-8B39-92F2BAB130A2}" presName="rootText" presStyleLbl="node2" presStyleIdx="2" presStyleCnt="6" custScaleY="120902">
        <dgm:presLayoutVars>
          <dgm:chPref val="3"/>
        </dgm:presLayoutVars>
      </dgm:prSet>
      <dgm:spPr/>
      <dgm:t>
        <a:bodyPr/>
        <a:lstStyle/>
        <a:p>
          <a:endParaRPr lang="en-US"/>
        </a:p>
      </dgm:t>
    </dgm:pt>
    <dgm:pt modelId="{6B34298C-43FE-4FDE-B06A-882EAF1E2135}" type="pres">
      <dgm:prSet presAssocID="{3A1B52E3-43BF-44F4-8B39-92F2BAB130A2}" presName="rootConnector" presStyleLbl="node2" presStyleIdx="2" presStyleCnt="6"/>
      <dgm:spPr/>
      <dgm:t>
        <a:bodyPr/>
        <a:lstStyle/>
        <a:p>
          <a:endParaRPr lang="en-US"/>
        </a:p>
      </dgm:t>
    </dgm:pt>
    <dgm:pt modelId="{A78903B0-9976-469A-8C00-8FCDD30CC4D9}" type="pres">
      <dgm:prSet presAssocID="{3A1B52E3-43BF-44F4-8B39-92F2BAB130A2}" presName="hierChild4" presStyleCnt="0"/>
      <dgm:spPr/>
    </dgm:pt>
    <dgm:pt modelId="{8F4F1F22-1C93-4E0D-9889-56089F9BE7E3}" type="pres">
      <dgm:prSet presAssocID="{3A1B52E3-43BF-44F4-8B39-92F2BAB130A2}" presName="hierChild5" presStyleCnt="0"/>
      <dgm:spPr/>
    </dgm:pt>
    <dgm:pt modelId="{F1265391-9195-4532-B6A4-622CBA6B565A}" type="pres">
      <dgm:prSet presAssocID="{75D9E818-2584-4ADB-B3F3-F959C7A4AA48}" presName="Name37" presStyleLbl="parChTrans1D2" presStyleIdx="3" presStyleCnt="8"/>
      <dgm:spPr/>
      <dgm:t>
        <a:bodyPr/>
        <a:lstStyle/>
        <a:p>
          <a:endParaRPr lang="en-US"/>
        </a:p>
      </dgm:t>
    </dgm:pt>
    <dgm:pt modelId="{89DECB59-BCC7-47A1-BED8-988CD5EBF9CE}" type="pres">
      <dgm:prSet presAssocID="{FD478AA8-71E4-42B1-B5FC-2B7DC5F75976}" presName="hierRoot2" presStyleCnt="0">
        <dgm:presLayoutVars>
          <dgm:hierBranch val="init"/>
        </dgm:presLayoutVars>
      </dgm:prSet>
      <dgm:spPr/>
    </dgm:pt>
    <dgm:pt modelId="{0234AD24-8554-48D5-9DF0-477DFF27DCA7}" type="pres">
      <dgm:prSet presAssocID="{FD478AA8-71E4-42B1-B5FC-2B7DC5F75976}" presName="rootComposite" presStyleCnt="0"/>
      <dgm:spPr/>
    </dgm:pt>
    <dgm:pt modelId="{A66E13E2-14D1-4BA6-BEB1-4A0A25E28895}" type="pres">
      <dgm:prSet presAssocID="{FD478AA8-71E4-42B1-B5FC-2B7DC5F75976}" presName="rootText" presStyleLbl="node2" presStyleIdx="3" presStyleCnt="6" custScaleY="121992">
        <dgm:presLayoutVars>
          <dgm:chPref val="3"/>
        </dgm:presLayoutVars>
      </dgm:prSet>
      <dgm:spPr/>
      <dgm:t>
        <a:bodyPr/>
        <a:lstStyle/>
        <a:p>
          <a:endParaRPr lang="en-US"/>
        </a:p>
      </dgm:t>
    </dgm:pt>
    <dgm:pt modelId="{0DCD6273-29CC-4734-BFE1-9C939D6F1723}" type="pres">
      <dgm:prSet presAssocID="{FD478AA8-71E4-42B1-B5FC-2B7DC5F75976}" presName="rootConnector" presStyleLbl="node2" presStyleIdx="3" presStyleCnt="6"/>
      <dgm:spPr/>
      <dgm:t>
        <a:bodyPr/>
        <a:lstStyle/>
        <a:p>
          <a:endParaRPr lang="en-US"/>
        </a:p>
      </dgm:t>
    </dgm:pt>
    <dgm:pt modelId="{1ECD5A42-D314-4F92-9337-B5CCECDE7D7C}" type="pres">
      <dgm:prSet presAssocID="{FD478AA8-71E4-42B1-B5FC-2B7DC5F75976}" presName="hierChild4" presStyleCnt="0"/>
      <dgm:spPr/>
    </dgm:pt>
    <dgm:pt modelId="{E05F6D16-2B00-46EC-AC7C-98940886E3C7}" type="pres">
      <dgm:prSet presAssocID="{FD478AA8-71E4-42B1-B5FC-2B7DC5F75976}" presName="hierChild5" presStyleCnt="0"/>
      <dgm:spPr/>
    </dgm:pt>
    <dgm:pt modelId="{BCE37C85-AC95-4CCD-A9BB-051B02EEC89E}" type="pres">
      <dgm:prSet presAssocID="{9311BB60-B29E-4528-B8E1-38B8D6DE508C}" presName="Name37" presStyleLbl="parChTrans1D2" presStyleIdx="4" presStyleCnt="8"/>
      <dgm:spPr/>
      <dgm:t>
        <a:bodyPr/>
        <a:lstStyle/>
        <a:p>
          <a:endParaRPr lang="en-US"/>
        </a:p>
      </dgm:t>
    </dgm:pt>
    <dgm:pt modelId="{8FC7872E-201E-454B-8B44-0A797AEF0564}" type="pres">
      <dgm:prSet presAssocID="{FF06248E-C2AE-4E44-8578-881560B555B7}" presName="hierRoot2" presStyleCnt="0">
        <dgm:presLayoutVars>
          <dgm:hierBranch val="init"/>
        </dgm:presLayoutVars>
      </dgm:prSet>
      <dgm:spPr/>
    </dgm:pt>
    <dgm:pt modelId="{88B784B7-E362-4FDF-AE9C-C9C496C08C2C}" type="pres">
      <dgm:prSet presAssocID="{FF06248E-C2AE-4E44-8578-881560B555B7}" presName="rootComposite" presStyleCnt="0"/>
      <dgm:spPr/>
    </dgm:pt>
    <dgm:pt modelId="{FD7E0152-A789-45BC-9BC8-EC5032C97081}" type="pres">
      <dgm:prSet presAssocID="{FF06248E-C2AE-4E44-8578-881560B555B7}" presName="rootText" presStyleLbl="node2" presStyleIdx="4" presStyleCnt="6" custScaleX="120219" custScaleY="155436">
        <dgm:presLayoutVars>
          <dgm:chPref val="3"/>
        </dgm:presLayoutVars>
      </dgm:prSet>
      <dgm:spPr/>
      <dgm:t>
        <a:bodyPr/>
        <a:lstStyle/>
        <a:p>
          <a:endParaRPr lang="en-US"/>
        </a:p>
      </dgm:t>
    </dgm:pt>
    <dgm:pt modelId="{314B4E96-C5D3-4083-B5FF-56415EB55215}" type="pres">
      <dgm:prSet presAssocID="{FF06248E-C2AE-4E44-8578-881560B555B7}" presName="rootConnector" presStyleLbl="node2" presStyleIdx="4" presStyleCnt="6"/>
      <dgm:spPr/>
      <dgm:t>
        <a:bodyPr/>
        <a:lstStyle/>
        <a:p>
          <a:endParaRPr lang="en-US"/>
        </a:p>
      </dgm:t>
    </dgm:pt>
    <dgm:pt modelId="{286B872E-498A-40E9-9637-127A6620079C}" type="pres">
      <dgm:prSet presAssocID="{FF06248E-C2AE-4E44-8578-881560B555B7}" presName="hierChild4" presStyleCnt="0"/>
      <dgm:spPr/>
    </dgm:pt>
    <dgm:pt modelId="{9D70A5F9-8265-4193-B45B-F4B01AE53F60}" type="pres">
      <dgm:prSet presAssocID="{FF06248E-C2AE-4E44-8578-881560B555B7}" presName="hierChild5" presStyleCnt="0"/>
      <dgm:spPr/>
    </dgm:pt>
    <dgm:pt modelId="{0436A6B0-CCD6-4143-B098-FC73060AE736}" type="pres">
      <dgm:prSet presAssocID="{5958415C-3841-4BC1-8714-15666D5D9452}" presName="Name37" presStyleLbl="parChTrans1D2" presStyleIdx="5" presStyleCnt="8"/>
      <dgm:spPr/>
      <dgm:t>
        <a:bodyPr/>
        <a:lstStyle/>
        <a:p>
          <a:endParaRPr lang="en-US"/>
        </a:p>
      </dgm:t>
    </dgm:pt>
    <dgm:pt modelId="{B2A77CB8-3B85-4011-80D1-71A58568B943}" type="pres">
      <dgm:prSet presAssocID="{8465370C-4438-4B92-9A72-952346AE09AD}" presName="hierRoot2" presStyleCnt="0">
        <dgm:presLayoutVars>
          <dgm:hierBranch val="init"/>
        </dgm:presLayoutVars>
      </dgm:prSet>
      <dgm:spPr/>
    </dgm:pt>
    <dgm:pt modelId="{E7D4F652-83FE-4A1D-BE59-E84A983CC9FA}" type="pres">
      <dgm:prSet presAssocID="{8465370C-4438-4B92-9A72-952346AE09AD}" presName="rootComposite" presStyleCnt="0"/>
      <dgm:spPr/>
    </dgm:pt>
    <dgm:pt modelId="{59AB75AA-D3F2-46C2-99B0-52E0959A32B6}" type="pres">
      <dgm:prSet presAssocID="{8465370C-4438-4B92-9A72-952346AE09AD}" presName="rootText" presStyleLbl="node2" presStyleIdx="5" presStyleCnt="6">
        <dgm:presLayoutVars>
          <dgm:chPref val="3"/>
        </dgm:presLayoutVars>
      </dgm:prSet>
      <dgm:spPr/>
      <dgm:t>
        <a:bodyPr/>
        <a:lstStyle/>
        <a:p>
          <a:endParaRPr lang="en-US"/>
        </a:p>
      </dgm:t>
    </dgm:pt>
    <dgm:pt modelId="{37F75839-B27E-4313-9A0E-15CFA465633A}" type="pres">
      <dgm:prSet presAssocID="{8465370C-4438-4B92-9A72-952346AE09AD}" presName="rootConnector" presStyleLbl="node2" presStyleIdx="5" presStyleCnt="6"/>
      <dgm:spPr/>
      <dgm:t>
        <a:bodyPr/>
        <a:lstStyle/>
        <a:p>
          <a:endParaRPr lang="en-US"/>
        </a:p>
      </dgm:t>
    </dgm:pt>
    <dgm:pt modelId="{476FCF26-CD25-41B4-9D88-8F16FF72A5A3}" type="pres">
      <dgm:prSet presAssocID="{8465370C-4438-4B92-9A72-952346AE09AD}" presName="hierChild4" presStyleCnt="0"/>
      <dgm:spPr/>
    </dgm:pt>
    <dgm:pt modelId="{A7A88728-3179-4E05-8228-8465C6487844}" type="pres">
      <dgm:prSet presAssocID="{8465370C-4438-4B92-9A72-952346AE09AD}" presName="hierChild5" presStyleCnt="0"/>
      <dgm:spPr/>
    </dgm:pt>
    <dgm:pt modelId="{BBA009E4-D3DC-4846-882B-81CB76324AC8}" type="pres">
      <dgm:prSet presAssocID="{8B7B4E8A-9F3E-4752-8BB0-34C92C97C0FF}" presName="hierChild3" presStyleCnt="0"/>
      <dgm:spPr/>
    </dgm:pt>
    <dgm:pt modelId="{547F16FC-2147-4ED0-8E32-751DB30775D8}" type="pres">
      <dgm:prSet presAssocID="{F0606A94-7464-4364-8F35-BE79B973A1B1}" presName="Name111" presStyleLbl="parChTrans1D2" presStyleIdx="6" presStyleCnt="8"/>
      <dgm:spPr/>
      <dgm:t>
        <a:bodyPr/>
        <a:lstStyle/>
        <a:p>
          <a:endParaRPr lang="en-US"/>
        </a:p>
      </dgm:t>
    </dgm:pt>
    <dgm:pt modelId="{D65A8948-2F1D-49F9-8E46-52F908AE15C6}" type="pres">
      <dgm:prSet presAssocID="{B0BEF770-BD97-42E2-9F75-DD1D951BC097}" presName="hierRoot3" presStyleCnt="0">
        <dgm:presLayoutVars>
          <dgm:hierBranch val="init"/>
        </dgm:presLayoutVars>
      </dgm:prSet>
      <dgm:spPr/>
    </dgm:pt>
    <dgm:pt modelId="{23C80126-B850-4CC7-8320-91B24D552067}" type="pres">
      <dgm:prSet presAssocID="{B0BEF770-BD97-42E2-9F75-DD1D951BC097}" presName="rootComposite3" presStyleCnt="0"/>
      <dgm:spPr/>
    </dgm:pt>
    <dgm:pt modelId="{487C75DE-D61A-48D7-A0DA-CA83F36D2387}" type="pres">
      <dgm:prSet presAssocID="{B0BEF770-BD97-42E2-9F75-DD1D951BC097}" presName="rootText3" presStyleLbl="asst1" presStyleIdx="0" presStyleCnt="2">
        <dgm:presLayoutVars>
          <dgm:chPref val="3"/>
        </dgm:presLayoutVars>
      </dgm:prSet>
      <dgm:spPr/>
      <dgm:t>
        <a:bodyPr/>
        <a:lstStyle/>
        <a:p>
          <a:endParaRPr lang="en-US"/>
        </a:p>
      </dgm:t>
    </dgm:pt>
    <dgm:pt modelId="{72FA40F8-33AF-4BD9-AD5E-875706C9C6EB}" type="pres">
      <dgm:prSet presAssocID="{B0BEF770-BD97-42E2-9F75-DD1D951BC097}" presName="rootConnector3" presStyleLbl="asst1" presStyleIdx="0" presStyleCnt="2"/>
      <dgm:spPr/>
      <dgm:t>
        <a:bodyPr/>
        <a:lstStyle/>
        <a:p>
          <a:endParaRPr lang="en-US"/>
        </a:p>
      </dgm:t>
    </dgm:pt>
    <dgm:pt modelId="{F1FFE8E0-1D14-4F3E-BC1F-09B08E216CC2}" type="pres">
      <dgm:prSet presAssocID="{B0BEF770-BD97-42E2-9F75-DD1D951BC097}" presName="hierChild6" presStyleCnt="0"/>
      <dgm:spPr/>
    </dgm:pt>
    <dgm:pt modelId="{4E0A21DB-BEFE-4C90-ACDC-73F71D9B11D8}" type="pres">
      <dgm:prSet presAssocID="{B0BEF770-BD97-42E2-9F75-DD1D951BC097}" presName="hierChild7" presStyleCnt="0"/>
      <dgm:spPr/>
    </dgm:pt>
    <dgm:pt modelId="{C0F7B039-3848-4DAE-8B3A-FD9FC48593AE}" type="pres">
      <dgm:prSet presAssocID="{EFC9E8DF-D41B-45F9-8FD9-9762ADF726D1}" presName="Name111" presStyleLbl="parChTrans1D2" presStyleIdx="7" presStyleCnt="8"/>
      <dgm:spPr/>
      <dgm:t>
        <a:bodyPr/>
        <a:lstStyle/>
        <a:p>
          <a:endParaRPr lang="en-US"/>
        </a:p>
      </dgm:t>
    </dgm:pt>
    <dgm:pt modelId="{805F18C9-34E4-4121-AF49-E77A5F74D096}" type="pres">
      <dgm:prSet presAssocID="{0F51B1B4-F2AF-43F7-A92A-980722FE3F0C}" presName="hierRoot3" presStyleCnt="0">
        <dgm:presLayoutVars>
          <dgm:hierBranch val="init"/>
        </dgm:presLayoutVars>
      </dgm:prSet>
      <dgm:spPr/>
    </dgm:pt>
    <dgm:pt modelId="{CCACC8F5-D670-46B9-B4B8-8086948A45E6}" type="pres">
      <dgm:prSet presAssocID="{0F51B1B4-F2AF-43F7-A92A-980722FE3F0C}" presName="rootComposite3" presStyleCnt="0"/>
      <dgm:spPr/>
    </dgm:pt>
    <dgm:pt modelId="{590043BA-1D6B-4B97-94AC-953832A578A5}" type="pres">
      <dgm:prSet presAssocID="{0F51B1B4-F2AF-43F7-A92A-980722FE3F0C}" presName="rootText3" presStyleLbl="asst1" presStyleIdx="1" presStyleCnt="2">
        <dgm:presLayoutVars>
          <dgm:chPref val="3"/>
        </dgm:presLayoutVars>
      </dgm:prSet>
      <dgm:spPr/>
      <dgm:t>
        <a:bodyPr/>
        <a:lstStyle/>
        <a:p>
          <a:endParaRPr lang="en-US"/>
        </a:p>
      </dgm:t>
    </dgm:pt>
    <dgm:pt modelId="{2FD503BE-B510-4364-BBBC-E0C5108B9E86}" type="pres">
      <dgm:prSet presAssocID="{0F51B1B4-F2AF-43F7-A92A-980722FE3F0C}" presName="rootConnector3" presStyleLbl="asst1" presStyleIdx="1" presStyleCnt="2"/>
      <dgm:spPr/>
      <dgm:t>
        <a:bodyPr/>
        <a:lstStyle/>
        <a:p>
          <a:endParaRPr lang="en-US"/>
        </a:p>
      </dgm:t>
    </dgm:pt>
    <dgm:pt modelId="{E7477C13-61DB-497A-BBB1-A4CABD0ECE41}" type="pres">
      <dgm:prSet presAssocID="{0F51B1B4-F2AF-43F7-A92A-980722FE3F0C}" presName="hierChild6" presStyleCnt="0"/>
      <dgm:spPr/>
    </dgm:pt>
    <dgm:pt modelId="{0C50C4F0-DC5D-4A4B-BC0A-A0324CF2779A}" type="pres">
      <dgm:prSet presAssocID="{0F51B1B4-F2AF-43F7-A92A-980722FE3F0C}" presName="hierChild7" presStyleCnt="0"/>
      <dgm:spPr/>
    </dgm:pt>
  </dgm:ptLst>
  <dgm:cxnLst>
    <dgm:cxn modelId="{88266CA1-5745-4EB7-9810-9348A92523C4}" type="presOf" srcId="{75D9E818-2584-4ADB-B3F3-F959C7A4AA48}" destId="{F1265391-9195-4532-B6A4-622CBA6B565A}" srcOrd="0" destOrd="0" presId="urn:microsoft.com/office/officeart/2005/8/layout/orgChart1"/>
    <dgm:cxn modelId="{C7DCB201-ADD5-43B8-8B82-70A4B4399FBA}" type="presOf" srcId="{E49D7B63-6772-4927-B33A-C62154D4C67A}" destId="{34794E5C-3ED4-41DF-8B8A-9EE9B0BB3480}" srcOrd="0" destOrd="0" presId="urn:microsoft.com/office/officeart/2005/8/layout/orgChart1"/>
    <dgm:cxn modelId="{FFBEA944-D516-4BDF-8A8E-15EDF3C55720}" srcId="{8B7B4E8A-9F3E-4752-8BB0-34C92C97C0FF}" destId="{FF06248E-C2AE-4E44-8578-881560B555B7}" srcOrd="6" destOrd="0" parTransId="{9311BB60-B29E-4528-B8E1-38B8D6DE508C}" sibTransId="{917D7020-AA5D-4A05-A7A3-B4A99F356B3B}"/>
    <dgm:cxn modelId="{C6AB1F31-6EFB-498A-8806-B3A961A6637F}" type="presOf" srcId="{0997F41E-292B-47E0-AE91-D1A33EF5E887}" destId="{D6366C7D-3385-46C3-BB4D-BADA13D18956}" srcOrd="1" destOrd="0" presId="urn:microsoft.com/office/officeart/2005/8/layout/orgChart1"/>
    <dgm:cxn modelId="{E6416830-AD64-470D-AA2C-98E05926A53E}" type="presOf" srcId="{8B7B4E8A-9F3E-4752-8BB0-34C92C97C0FF}" destId="{4004DF6C-7CE0-426C-B36E-E1BFAE0FF3FD}" srcOrd="0" destOrd="0" presId="urn:microsoft.com/office/officeart/2005/8/layout/orgChart1"/>
    <dgm:cxn modelId="{1AB18199-9A3A-45A6-8714-29815AF2B6B3}" type="presOf" srcId="{3A2E35FB-0CE6-470D-A9A9-64D628007166}" destId="{4B621AB0-6E6F-424C-A861-3A23F20F3315}" srcOrd="0" destOrd="0" presId="urn:microsoft.com/office/officeart/2005/8/layout/orgChart1"/>
    <dgm:cxn modelId="{C61E70BE-54CE-4A5B-BB05-566354D4FF58}" srcId="{AE0DF982-3F19-4DC9-B3B5-6D1F074CABCF}" destId="{E1523481-8348-478B-ABAB-89B15C100B96}" srcOrd="2" destOrd="0" parTransId="{B534058F-4140-41AB-89BC-3306F2EE4773}" sibTransId="{A4F7ACF7-856E-4A52-8175-6C578B96B80A}"/>
    <dgm:cxn modelId="{09EDBFFD-D946-4AA6-BD27-3AF3BDF76CE5}" type="presOf" srcId="{3A1B52E3-43BF-44F4-8B39-92F2BAB130A2}" destId="{6B34298C-43FE-4FDE-B06A-882EAF1E2135}" srcOrd="1" destOrd="0" presId="urn:microsoft.com/office/officeart/2005/8/layout/orgChart1"/>
    <dgm:cxn modelId="{3DECD082-E686-414D-A2CF-8373F0EE982B}" type="presOf" srcId="{A89F7A2C-5ABB-46F1-9C74-2AB020D07EBF}" destId="{51587711-6EB3-493D-B2BD-4ADDF76879F9}" srcOrd="0" destOrd="0" presId="urn:microsoft.com/office/officeart/2005/8/layout/orgChart1"/>
    <dgm:cxn modelId="{7C276D98-E242-4E81-859D-AA011ABC5638}" srcId="{86EBBC6D-7172-4C8B-B670-149346FCF57C}" destId="{5DA25A08-413E-4401-B08A-BB2D4518B40E}" srcOrd="1" destOrd="0" parTransId="{C9D1BAB1-D20B-429E-A083-FD640361F9BA}" sibTransId="{8B2DEF9A-3850-4641-B29B-258D392CAD19}"/>
    <dgm:cxn modelId="{30C5992F-3DFD-43F8-B27D-3D09CCAF9EE2}" type="presOf" srcId="{5958415C-3841-4BC1-8714-15666D5D9452}" destId="{0436A6B0-CCD6-4143-B098-FC73060AE736}" srcOrd="0" destOrd="0" presId="urn:microsoft.com/office/officeart/2005/8/layout/orgChart1"/>
    <dgm:cxn modelId="{51E98012-4446-4C9F-B1CF-1AB8B3F8133E}" type="presOf" srcId="{F0606A94-7464-4364-8F35-BE79B973A1B1}" destId="{547F16FC-2147-4ED0-8E32-751DB30775D8}" srcOrd="0" destOrd="0" presId="urn:microsoft.com/office/officeart/2005/8/layout/orgChart1"/>
    <dgm:cxn modelId="{8754F44B-6084-4253-A7FC-92E743475553}" srcId="{AE0DF982-3F19-4DC9-B3B5-6D1F074CABCF}" destId="{3791554A-CF77-47C6-84C8-4448ADB5EED7}" srcOrd="3" destOrd="0" parTransId="{A89F7A2C-5ABB-46F1-9C74-2AB020D07EBF}" sibTransId="{9E8FD7FD-DE68-4807-BAE0-617B8A462C9C}"/>
    <dgm:cxn modelId="{FDA0ED3A-B81C-4D92-BF30-0CC8BF649900}" type="presOf" srcId="{3791554A-CF77-47C6-84C8-4448ADB5EED7}" destId="{553A742D-CFAB-4DFC-BB82-AA817A7DDF49}" srcOrd="0" destOrd="0" presId="urn:microsoft.com/office/officeart/2005/8/layout/orgChart1"/>
    <dgm:cxn modelId="{BB854E9F-91D1-4AB6-BF81-4B700C76210E}" srcId="{8B7B4E8A-9F3E-4752-8BB0-34C92C97C0FF}" destId="{B0BEF770-BD97-42E2-9F75-DD1D951BC097}" srcOrd="0" destOrd="0" parTransId="{F0606A94-7464-4364-8F35-BE79B973A1B1}" sibTransId="{F3E17E8D-8054-46CE-9F3B-A43CD8C0E60C}"/>
    <dgm:cxn modelId="{7DFA9EDB-8A18-408A-9DA9-8711EB367B46}" type="presOf" srcId="{53E2CCA1-F1BD-43C2-B95C-F6D4984411D9}" destId="{3D6BAA8D-3C12-4E7B-AAB1-7EDD4DA73C5E}" srcOrd="0" destOrd="0" presId="urn:microsoft.com/office/officeart/2005/8/layout/orgChart1"/>
    <dgm:cxn modelId="{3367ED68-F2BB-4D5A-BA63-DDC6CA7DF38D}" srcId="{8B7B4E8A-9F3E-4752-8BB0-34C92C97C0FF}" destId="{AE0DF982-3F19-4DC9-B3B5-6D1F074CABCF}" srcOrd="2" destOrd="0" parTransId="{3A2E35FB-0CE6-470D-A9A9-64D628007166}" sibTransId="{4773361E-3F2C-453D-8545-69B193A1E257}"/>
    <dgm:cxn modelId="{61FD7847-06C1-4894-AD3E-994EB7DC7871}" type="presOf" srcId="{22A2F34A-E897-42F0-99DE-384B9C3D4F92}" destId="{28B92537-41DF-41A9-94C9-22F4C8ACE1F8}" srcOrd="0" destOrd="0" presId="urn:microsoft.com/office/officeart/2005/8/layout/orgChart1"/>
    <dgm:cxn modelId="{08535D0E-E845-4AA2-9F2C-5A8785DAE708}" type="presOf" srcId="{EFC9E8DF-D41B-45F9-8FD9-9762ADF726D1}" destId="{C0F7B039-3848-4DAE-8B3A-FD9FC48593AE}" srcOrd="0" destOrd="0" presId="urn:microsoft.com/office/officeart/2005/8/layout/orgChart1"/>
    <dgm:cxn modelId="{DCC485E4-B2DA-4F9E-82D8-83BF097ADC7C}" type="presOf" srcId="{B0BEF770-BD97-42E2-9F75-DD1D951BC097}" destId="{72FA40F8-33AF-4BD9-AD5E-875706C9C6EB}" srcOrd="1" destOrd="0" presId="urn:microsoft.com/office/officeart/2005/8/layout/orgChart1"/>
    <dgm:cxn modelId="{88F0BD96-2665-459B-86B7-9051CCC72739}" srcId="{8B7B4E8A-9F3E-4752-8BB0-34C92C97C0FF}" destId="{3A1B52E3-43BF-44F4-8B39-92F2BAB130A2}" srcOrd="4" destOrd="0" parTransId="{A2F36CCE-8924-40B5-B549-06678442D41C}" sibTransId="{B252E921-9B92-42C1-BBB7-45A5E31B947D}"/>
    <dgm:cxn modelId="{6607E84B-FE4A-4DA0-939D-8BC6EA3C29CD}" type="presOf" srcId="{0F51B1B4-F2AF-43F7-A92A-980722FE3F0C}" destId="{590043BA-1D6B-4B97-94AC-953832A578A5}" srcOrd="0" destOrd="0" presId="urn:microsoft.com/office/officeart/2005/8/layout/orgChart1"/>
    <dgm:cxn modelId="{89129D59-0DEC-4A85-9DAD-40E6CF4191CD}" type="presOf" srcId="{9311BB60-B29E-4528-B8E1-38B8D6DE508C}" destId="{BCE37C85-AC95-4CCD-A9BB-051B02EEC89E}" srcOrd="0" destOrd="0" presId="urn:microsoft.com/office/officeart/2005/8/layout/orgChart1"/>
    <dgm:cxn modelId="{9C833971-35BB-44A8-A608-358855F191D6}" type="presOf" srcId="{86EBBC6D-7172-4C8B-B670-149346FCF57C}" destId="{C2D3F05D-5F41-43A3-9DE5-30A774705695}" srcOrd="1" destOrd="0" presId="urn:microsoft.com/office/officeart/2005/8/layout/orgChart1"/>
    <dgm:cxn modelId="{B2DED2FF-2529-4D15-B5B6-175B9514CC26}" type="presOf" srcId="{AE0DF982-3F19-4DC9-B3B5-6D1F074CABCF}" destId="{D429B21E-B292-42A0-BA5E-80B6E9245C3B}" srcOrd="1" destOrd="0" presId="urn:microsoft.com/office/officeart/2005/8/layout/orgChart1"/>
    <dgm:cxn modelId="{5F528E78-1EEA-405F-91F5-2DB3A9E75679}" type="presOf" srcId="{D574CD51-8BED-478C-B2C7-0A41A41D8864}" destId="{64D4E12F-2E70-4E84-9DDB-ECAFB5F9D6EC}" srcOrd="1" destOrd="0" presId="urn:microsoft.com/office/officeart/2005/8/layout/orgChart1"/>
    <dgm:cxn modelId="{F0072994-BFA8-4F87-89B0-F9EC6C4DFF8A}" type="presOf" srcId="{B587A1B3-4AEB-429B-92DE-54AC247C75BC}" destId="{5EFCF0FC-97AD-4D76-B700-299B595600C5}" srcOrd="0" destOrd="0" presId="urn:microsoft.com/office/officeart/2005/8/layout/orgChart1"/>
    <dgm:cxn modelId="{93E369E9-FFCA-416D-A3F6-B65B7F2F943F}" type="presOf" srcId="{AE0DF982-3F19-4DC9-B3B5-6D1F074CABCF}" destId="{3A75B7BD-C159-4BBF-B967-F515F304A421}" srcOrd="0" destOrd="0" presId="urn:microsoft.com/office/officeart/2005/8/layout/orgChart1"/>
    <dgm:cxn modelId="{97D919F9-C247-40F8-85BA-63522B056DC4}" type="presOf" srcId="{86EBBC6D-7172-4C8B-B670-149346FCF57C}" destId="{BED22B9C-240C-4F0C-8547-8624F927F9DC}" srcOrd="0" destOrd="0" presId="urn:microsoft.com/office/officeart/2005/8/layout/orgChart1"/>
    <dgm:cxn modelId="{328EEB9C-87D8-4BB6-97EB-98C5043DFABD}" type="presOf" srcId="{FF06248E-C2AE-4E44-8578-881560B555B7}" destId="{FD7E0152-A789-45BC-9BC8-EC5032C97081}" srcOrd="0" destOrd="0" presId="urn:microsoft.com/office/officeart/2005/8/layout/orgChart1"/>
    <dgm:cxn modelId="{4D8C45CF-00B6-4FBB-A370-6D379410DB34}" type="presOf" srcId="{5DA25A08-413E-4401-B08A-BB2D4518B40E}" destId="{0B55D4F6-B3E4-413B-90BB-91B9299AFD3A}" srcOrd="0" destOrd="0" presId="urn:microsoft.com/office/officeart/2005/8/layout/orgChart1"/>
    <dgm:cxn modelId="{35A450AC-C249-4664-B235-4F260A926F1A}" type="presOf" srcId="{3791554A-CF77-47C6-84C8-4448ADB5EED7}" destId="{E05C85EC-B20D-4136-95E3-B13FD3EC0DE9}" srcOrd="1" destOrd="0" presId="urn:microsoft.com/office/officeart/2005/8/layout/orgChart1"/>
    <dgm:cxn modelId="{1582F99A-3A73-439C-B918-A0E1CB48BD13}" type="presOf" srcId="{E1523481-8348-478B-ABAB-89B15C100B96}" destId="{4FBD92DC-BB66-411F-8586-ADF6601F9E3B}" srcOrd="1" destOrd="0" presId="urn:microsoft.com/office/officeart/2005/8/layout/orgChart1"/>
    <dgm:cxn modelId="{A2B25EA8-9AE2-4EF4-A476-9E0FAF51F973}" srcId="{8B7B4E8A-9F3E-4752-8BB0-34C92C97C0FF}" destId="{0F51B1B4-F2AF-43F7-A92A-980722FE3F0C}" srcOrd="1" destOrd="0" parTransId="{EFC9E8DF-D41B-45F9-8FD9-9762ADF726D1}" sibTransId="{E0A452FA-1810-4B11-95C8-B88810B7538A}"/>
    <dgm:cxn modelId="{EFC5DAC5-A50B-4125-BD84-7E1510340033}" type="presOf" srcId="{5DA25A08-413E-4401-B08A-BB2D4518B40E}" destId="{CF31D4E7-A231-4185-832A-B3DC76A5A61D}" srcOrd="1" destOrd="0" presId="urn:microsoft.com/office/officeart/2005/8/layout/orgChart1"/>
    <dgm:cxn modelId="{8AABC2B4-13A9-40BA-BAB5-F2FCF6F44EAC}" srcId="{22A2F34A-E897-42F0-99DE-384B9C3D4F92}" destId="{8B7B4E8A-9F3E-4752-8BB0-34C92C97C0FF}" srcOrd="0" destOrd="0" parTransId="{4B52EA1E-5E0E-47CA-A6FD-7BF05A868E9A}" sibTransId="{0CBECBA5-55C8-4919-AAE2-794F77CF9C93}"/>
    <dgm:cxn modelId="{729A6618-5EE8-4D65-878A-3B71B08BB7D7}" srcId="{8B7B4E8A-9F3E-4752-8BB0-34C92C97C0FF}" destId="{FD478AA8-71E4-42B1-B5FC-2B7DC5F75976}" srcOrd="5" destOrd="0" parTransId="{75D9E818-2584-4ADB-B3F3-F959C7A4AA48}" sibTransId="{F872C209-AD0B-468F-A040-768C7865FDAF}"/>
    <dgm:cxn modelId="{F9C35CB0-FE6D-49CC-B7B1-FB2D598A7168}" type="presOf" srcId="{DD2C4AA8-97DD-4184-A9B2-2C5CF6C35054}" destId="{D9AF9B9E-D580-4BFE-BD32-007CA4C891D0}" srcOrd="0" destOrd="0" presId="urn:microsoft.com/office/officeart/2005/8/layout/orgChart1"/>
    <dgm:cxn modelId="{3404259F-98CC-41FF-BF27-CA6F7D41D6AA}" type="presOf" srcId="{DD2C4AA8-97DD-4184-A9B2-2C5CF6C35054}" destId="{9E9C4D5C-6658-4235-879D-D4CECE47293B}" srcOrd="1" destOrd="0" presId="urn:microsoft.com/office/officeart/2005/8/layout/orgChart1"/>
    <dgm:cxn modelId="{D08EA519-13CD-4189-88FF-952FB90D4FE9}" type="presOf" srcId="{8465370C-4438-4B92-9A72-952346AE09AD}" destId="{37F75839-B27E-4313-9A0E-15CFA465633A}" srcOrd="1" destOrd="0" presId="urn:microsoft.com/office/officeart/2005/8/layout/orgChart1"/>
    <dgm:cxn modelId="{67AB8ED0-8605-45D3-A28D-996173D5FF2C}" srcId="{8B7B4E8A-9F3E-4752-8BB0-34C92C97C0FF}" destId="{86EBBC6D-7172-4C8B-B670-149346FCF57C}" srcOrd="3" destOrd="0" parTransId="{B587A1B3-4AEB-429B-92DE-54AC247C75BC}" sibTransId="{CBDE3A48-E574-4C82-A2F4-03CC858B747B}"/>
    <dgm:cxn modelId="{776006C9-C3C0-4134-9101-1FD6EA69EF10}" type="presOf" srcId="{8B7B4E8A-9F3E-4752-8BB0-34C92C97C0FF}" destId="{A3B8FF8E-0479-4361-B05A-3F235D4D8A02}" srcOrd="1" destOrd="0" presId="urn:microsoft.com/office/officeart/2005/8/layout/orgChart1"/>
    <dgm:cxn modelId="{38E22EA8-222A-44AE-825F-D08642FD94DE}" type="presOf" srcId="{C9D1BAB1-D20B-429E-A083-FD640361F9BA}" destId="{A83B3DC2-BEB5-4BEF-97AE-0057AD57BEFF}" srcOrd="0" destOrd="0" presId="urn:microsoft.com/office/officeart/2005/8/layout/orgChart1"/>
    <dgm:cxn modelId="{95B0ACF6-A22A-4A71-B4FF-BC6ABA4315FA}" type="presOf" srcId="{B534058F-4140-41AB-89BC-3306F2EE4773}" destId="{D2107474-AB30-4D7E-A9A5-483B4C36073C}" srcOrd="0" destOrd="0" presId="urn:microsoft.com/office/officeart/2005/8/layout/orgChart1"/>
    <dgm:cxn modelId="{FCF060FA-710D-4F55-BA1B-B052FFEE8178}" srcId="{86EBBC6D-7172-4C8B-B670-149346FCF57C}" destId="{D574CD51-8BED-478C-B2C7-0A41A41D8864}" srcOrd="0" destOrd="0" parTransId="{BED94290-4180-4E82-ABF4-289CB824BAB8}" sibTransId="{870D330A-44A5-4F1C-8DBF-562AD24019B9}"/>
    <dgm:cxn modelId="{874B7908-51E6-46FD-A922-358C863C1C59}" type="presOf" srcId="{0F51B1B4-F2AF-43F7-A92A-980722FE3F0C}" destId="{2FD503BE-B510-4364-BBBC-E0C5108B9E86}" srcOrd="1" destOrd="0" presId="urn:microsoft.com/office/officeart/2005/8/layout/orgChart1"/>
    <dgm:cxn modelId="{4AD20459-38D0-4044-B886-E11B3CF5A0BF}" type="presOf" srcId="{B0BEF770-BD97-42E2-9F75-DD1D951BC097}" destId="{487C75DE-D61A-48D7-A0DA-CA83F36D2387}" srcOrd="0" destOrd="0" presId="urn:microsoft.com/office/officeart/2005/8/layout/orgChart1"/>
    <dgm:cxn modelId="{BA6A238D-6E3A-4A16-9966-844A6FEB6ABA}" type="presOf" srcId="{BED94290-4180-4E82-ABF4-289CB824BAB8}" destId="{186B322B-8723-4CCE-989F-2628209577FD}" srcOrd="0" destOrd="0" presId="urn:microsoft.com/office/officeart/2005/8/layout/orgChart1"/>
    <dgm:cxn modelId="{66949AA9-315D-4252-A84E-C0C5056E710F}" srcId="{8B7B4E8A-9F3E-4752-8BB0-34C92C97C0FF}" destId="{8465370C-4438-4B92-9A72-952346AE09AD}" srcOrd="7" destOrd="0" parTransId="{5958415C-3841-4BC1-8714-15666D5D9452}" sibTransId="{2C248CCE-09F5-4C41-973F-85D9B0289CC9}"/>
    <dgm:cxn modelId="{DB078662-FEE2-4347-9DD3-2A5FD5F0C3E4}" type="presOf" srcId="{0997F41E-292B-47E0-AE91-D1A33EF5E887}" destId="{7F054882-DF9A-44F8-80D3-4AABAE3F0617}" srcOrd="0" destOrd="0" presId="urn:microsoft.com/office/officeart/2005/8/layout/orgChart1"/>
    <dgm:cxn modelId="{B1465802-06CD-45B6-8EF0-E84D5BF56F0A}" type="presOf" srcId="{8465370C-4438-4B92-9A72-952346AE09AD}" destId="{59AB75AA-D3F2-46C2-99B0-52E0959A32B6}" srcOrd="0" destOrd="0" presId="urn:microsoft.com/office/officeart/2005/8/layout/orgChart1"/>
    <dgm:cxn modelId="{8FBF77A1-6432-4710-9FD9-23717197F4F4}" type="presOf" srcId="{FD478AA8-71E4-42B1-B5FC-2B7DC5F75976}" destId="{0DCD6273-29CC-4734-BFE1-9C939D6F1723}" srcOrd="1" destOrd="0" presId="urn:microsoft.com/office/officeart/2005/8/layout/orgChart1"/>
    <dgm:cxn modelId="{487A1DBB-41A0-4D8C-9DB1-F91FD6CD0E64}" type="presOf" srcId="{FF06248E-C2AE-4E44-8578-881560B555B7}" destId="{314B4E96-C5D3-4083-B5FF-56415EB55215}" srcOrd="1" destOrd="0" presId="urn:microsoft.com/office/officeart/2005/8/layout/orgChart1"/>
    <dgm:cxn modelId="{EAB6E81C-061F-4136-9D9F-0F113E914D04}" type="presOf" srcId="{A2F36CCE-8924-40B5-B549-06678442D41C}" destId="{FD30BB4E-7ECA-449E-AAC9-0678A5268DE4}" srcOrd="0" destOrd="0" presId="urn:microsoft.com/office/officeart/2005/8/layout/orgChart1"/>
    <dgm:cxn modelId="{0D853AC0-8445-494E-9837-F048B4C327F0}" srcId="{AE0DF982-3F19-4DC9-B3B5-6D1F074CABCF}" destId="{0997F41E-292B-47E0-AE91-D1A33EF5E887}" srcOrd="0" destOrd="0" parTransId="{53E2CCA1-F1BD-43C2-B95C-F6D4984411D9}" sibTransId="{FC13553E-A6D0-4F8E-83D5-638FB05F8550}"/>
    <dgm:cxn modelId="{5989BABA-CC3B-4E94-BFA4-FB63C70E4F6C}" type="presOf" srcId="{FD478AA8-71E4-42B1-B5FC-2B7DC5F75976}" destId="{A66E13E2-14D1-4BA6-BEB1-4A0A25E28895}" srcOrd="0" destOrd="0" presId="urn:microsoft.com/office/officeart/2005/8/layout/orgChart1"/>
    <dgm:cxn modelId="{7637F1A0-B4C4-4CFF-A2DC-F37D47B69A01}" srcId="{AE0DF982-3F19-4DC9-B3B5-6D1F074CABCF}" destId="{DD2C4AA8-97DD-4184-A9B2-2C5CF6C35054}" srcOrd="1" destOrd="0" parTransId="{E49D7B63-6772-4927-B33A-C62154D4C67A}" sibTransId="{B5D4A68E-4D0D-428E-9201-6021CF6FA4BB}"/>
    <dgm:cxn modelId="{A9F254E2-56C4-4CA9-B0FF-1E15CEE5AB9D}" type="presOf" srcId="{E1523481-8348-478B-ABAB-89B15C100B96}" destId="{E4A2C17E-0482-4790-BF9A-5E660AC347EA}" srcOrd="0" destOrd="0" presId="urn:microsoft.com/office/officeart/2005/8/layout/orgChart1"/>
    <dgm:cxn modelId="{34E378AD-BE92-481A-AA31-D7630A42800B}" type="presOf" srcId="{D574CD51-8BED-478C-B2C7-0A41A41D8864}" destId="{27E00849-45D9-4037-BA81-71438DB04FEA}" srcOrd="0" destOrd="0" presId="urn:microsoft.com/office/officeart/2005/8/layout/orgChart1"/>
    <dgm:cxn modelId="{001C9A69-FF6B-421C-93D6-50CEEEF3B00A}" type="presOf" srcId="{3A1B52E3-43BF-44F4-8B39-92F2BAB130A2}" destId="{8FAE22F6-03EF-49C4-9B26-F882C74CACF4}" srcOrd="0" destOrd="0" presId="urn:microsoft.com/office/officeart/2005/8/layout/orgChart1"/>
    <dgm:cxn modelId="{1789D25B-3A9F-46FE-BFBC-0AC116D88DF4}" type="presParOf" srcId="{28B92537-41DF-41A9-94C9-22F4C8ACE1F8}" destId="{A33DD5AB-DE13-460C-ADEE-0C95806E642E}" srcOrd="0" destOrd="0" presId="urn:microsoft.com/office/officeart/2005/8/layout/orgChart1"/>
    <dgm:cxn modelId="{AA9AC2F4-A629-41A0-84E2-B9B582F039C7}" type="presParOf" srcId="{A33DD5AB-DE13-460C-ADEE-0C95806E642E}" destId="{339CD85A-C0F1-4D96-8922-AE31134FB1FC}" srcOrd="0" destOrd="0" presId="urn:microsoft.com/office/officeart/2005/8/layout/orgChart1"/>
    <dgm:cxn modelId="{47225ABC-28C1-4998-99F8-F168ADD50928}" type="presParOf" srcId="{339CD85A-C0F1-4D96-8922-AE31134FB1FC}" destId="{4004DF6C-7CE0-426C-B36E-E1BFAE0FF3FD}" srcOrd="0" destOrd="0" presId="urn:microsoft.com/office/officeart/2005/8/layout/orgChart1"/>
    <dgm:cxn modelId="{3DDA747E-378C-4F57-A66E-C34E87DDB574}" type="presParOf" srcId="{339CD85A-C0F1-4D96-8922-AE31134FB1FC}" destId="{A3B8FF8E-0479-4361-B05A-3F235D4D8A02}" srcOrd="1" destOrd="0" presId="urn:microsoft.com/office/officeart/2005/8/layout/orgChart1"/>
    <dgm:cxn modelId="{30E1EA6A-D77F-464F-BEEA-38CF204AB4A7}" type="presParOf" srcId="{A33DD5AB-DE13-460C-ADEE-0C95806E642E}" destId="{5FCF95A5-C8A0-4284-BD73-CE80BBD5AA31}" srcOrd="1" destOrd="0" presId="urn:microsoft.com/office/officeart/2005/8/layout/orgChart1"/>
    <dgm:cxn modelId="{B0D42FAA-0567-4C87-AFA6-83A05559FCC0}" type="presParOf" srcId="{5FCF95A5-C8A0-4284-BD73-CE80BBD5AA31}" destId="{4B621AB0-6E6F-424C-A861-3A23F20F3315}" srcOrd="0" destOrd="0" presId="urn:microsoft.com/office/officeart/2005/8/layout/orgChart1"/>
    <dgm:cxn modelId="{F98D85BA-5685-4E72-8D82-EF76EE771827}" type="presParOf" srcId="{5FCF95A5-C8A0-4284-BD73-CE80BBD5AA31}" destId="{AF150FB7-0372-4825-81E8-8A9184D846A3}" srcOrd="1" destOrd="0" presId="urn:microsoft.com/office/officeart/2005/8/layout/orgChart1"/>
    <dgm:cxn modelId="{28101F35-754A-4D4A-B035-3DAD4AB93DB8}" type="presParOf" srcId="{AF150FB7-0372-4825-81E8-8A9184D846A3}" destId="{66292058-0CCC-49F3-930D-7692DF24FE37}" srcOrd="0" destOrd="0" presId="urn:microsoft.com/office/officeart/2005/8/layout/orgChart1"/>
    <dgm:cxn modelId="{D9E3874F-BA7A-47EF-B38C-3D55C1118919}" type="presParOf" srcId="{66292058-0CCC-49F3-930D-7692DF24FE37}" destId="{3A75B7BD-C159-4BBF-B967-F515F304A421}" srcOrd="0" destOrd="0" presId="urn:microsoft.com/office/officeart/2005/8/layout/orgChart1"/>
    <dgm:cxn modelId="{008A82AA-2088-4279-A70E-B70BAD196320}" type="presParOf" srcId="{66292058-0CCC-49F3-930D-7692DF24FE37}" destId="{D429B21E-B292-42A0-BA5E-80B6E9245C3B}" srcOrd="1" destOrd="0" presId="urn:microsoft.com/office/officeart/2005/8/layout/orgChart1"/>
    <dgm:cxn modelId="{27412C80-7094-4EA3-8DF3-97E26407369B}" type="presParOf" srcId="{AF150FB7-0372-4825-81E8-8A9184D846A3}" destId="{194A5337-F9CC-43A8-91C3-FE641F4D8D22}" srcOrd="1" destOrd="0" presId="urn:microsoft.com/office/officeart/2005/8/layout/orgChart1"/>
    <dgm:cxn modelId="{B01DDDF6-DB4A-4728-AEAD-9C6318E6A261}" type="presParOf" srcId="{194A5337-F9CC-43A8-91C3-FE641F4D8D22}" destId="{3D6BAA8D-3C12-4E7B-AAB1-7EDD4DA73C5E}" srcOrd="0" destOrd="0" presId="urn:microsoft.com/office/officeart/2005/8/layout/orgChart1"/>
    <dgm:cxn modelId="{F1A5AEDE-0D76-4C62-9910-4E753DDE76A5}" type="presParOf" srcId="{194A5337-F9CC-43A8-91C3-FE641F4D8D22}" destId="{BE70B83F-F34C-4A12-9454-EEE7B12FEC9A}" srcOrd="1" destOrd="0" presId="urn:microsoft.com/office/officeart/2005/8/layout/orgChart1"/>
    <dgm:cxn modelId="{E476F3FF-CC5A-4805-8649-2CC388528D65}" type="presParOf" srcId="{BE70B83F-F34C-4A12-9454-EEE7B12FEC9A}" destId="{F468B572-16CD-4B0C-95E0-EF8E4E1CCB47}" srcOrd="0" destOrd="0" presId="urn:microsoft.com/office/officeart/2005/8/layout/orgChart1"/>
    <dgm:cxn modelId="{F1FE80D8-DEC3-4355-982E-AFD5CF071FD4}" type="presParOf" srcId="{F468B572-16CD-4B0C-95E0-EF8E4E1CCB47}" destId="{7F054882-DF9A-44F8-80D3-4AABAE3F0617}" srcOrd="0" destOrd="0" presId="urn:microsoft.com/office/officeart/2005/8/layout/orgChart1"/>
    <dgm:cxn modelId="{B2B01388-96F6-47F8-A456-E717F5A2A2E3}" type="presParOf" srcId="{F468B572-16CD-4B0C-95E0-EF8E4E1CCB47}" destId="{D6366C7D-3385-46C3-BB4D-BADA13D18956}" srcOrd="1" destOrd="0" presId="urn:microsoft.com/office/officeart/2005/8/layout/orgChart1"/>
    <dgm:cxn modelId="{655CF6C1-D1A7-400A-8264-ACE09A6A37FC}" type="presParOf" srcId="{BE70B83F-F34C-4A12-9454-EEE7B12FEC9A}" destId="{53AF1477-6B8F-4DF7-8FEC-2F118EC894F3}" srcOrd="1" destOrd="0" presId="urn:microsoft.com/office/officeart/2005/8/layout/orgChart1"/>
    <dgm:cxn modelId="{C015B58B-DBDF-4AE0-BF2C-3E1A9DA33D67}" type="presParOf" srcId="{BE70B83F-F34C-4A12-9454-EEE7B12FEC9A}" destId="{F3B4A67A-3570-4177-9725-29929A70043B}" srcOrd="2" destOrd="0" presId="urn:microsoft.com/office/officeart/2005/8/layout/orgChart1"/>
    <dgm:cxn modelId="{6C339BA8-BF82-41F2-AADA-0EE4222E7484}" type="presParOf" srcId="{194A5337-F9CC-43A8-91C3-FE641F4D8D22}" destId="{34794E5C-3ED4-41DF-8B8A-9EE9B0BB3480}" srcOrd="2" destOrd="0" presId="urn:microsoft.com/office/officeart/2005/8/layout/orgChart1"/>
    <dgm:cxn modelId="{FFEE8BD6-094C-409E-A6DC-D2624CF39BCE}" type="presParOf" srcId="{194A5337-F9CC-43A8-91C3-FE641F4D8D22}" destId="{F87B9A0E-7AF2-455A-A25C-C1DCAB2096C5}" srcOrd="3" destOrd="0" presId="urn:microsoft.com/office/officeart/2005/8/layout/orgChart1"/>
    <dgm:cxn modelId="{261D4310-E713-4E7B-979D-87D9F05480E4}" type="presParOf" srcId="{F87B9A0E-7AF2-455A-A25C-C1DCAB2096C5}" destId="{D21CBC31-FA13-496C-9B95-E9A6126403B6}" srcOrd="0" destOrd="0" presId="urn:microsoft.com/office/officeart/2005/8/layout/orgChart1"/>
    <dgm:cxn modelId="{EBAF1B22-67E9-4824-A45A-522FEFEE2892}" type="presParOf" srcId="{D21CBC31-FA13-496C-9B95-E9A6126403B6}" destId="{D9AF9B9E-D580-4BFE-BD32-007CA4C891D0}" srcOrd="0" destOrd="0" presId="urn:microsoft.com/office/officeart/2005/8/layout/orgChart1"/>
    <dgm:cxn modelId="{D3136505-523F-4325-8411-EAAE4FC6B5DC}" type="presParOf" srcId="{D21CBC31-FA13-496C-9B95-E9A6126403B6}" destId="{9E9C4D5C-6658-4235-879D-D4CECE47293B}" srcOrd="1" destOrd="0" presId="urn:microsoft.com/office/officeart/2005/8/layout/orgChart1"/>
    <dgm:cxn modelId="{3436CE2C-6024-4744-86FA-940DA6AA76AF}" type="presParOf" srcId="{F87B9A0E-7AF2-455A-A25C-C1DCAB2096C5}" destId="{43317C28-9424-49E8-80A7-EA3C68327F08}" srcOrd="1" destOrd="0" presId="urn:microsoft.com/office/officeart/2005/8/layout/orgChart1"/>
    <dgm:cxn modelId="{EEB2A44C-64ED-4FF1-9A02-7EDEF7C87655}" type="presParOf" srcId="{F87B9A0E-7AF2-455A-A25C-C1DCAB2096C5}" destId="{6C2F5F46-B768-4840-ABD5-B811469E7343}" srcOrd="2" destOrd="0" presId="urn:microsoft.com/office/officeart/2005/8/layout/orgChart1"/>
    <dgm:cxn modelId="{991A2571-DDEB-4203-918B-B7BBA6C0CE4D}" type="presParOf" srcId="{194A5337-F9CC-43A8-91C3-FE641F4D8D22}" destId="{D2107474-AB30-4D7E-A9A5-483B4C36073C}" srcOrd="4" destOrd="0" presId="urn:microsoft.com/office/officeart/2005/8/layout/orgChart1"/>
    <dgm:cxn modelId="{BA223294-95C3-4997-941B-60B705CE4082}" type="presParOf" srcId="{194A5337-F9CC-43A8-91C3-FE641F4D8D22}" destId="{CDBC7A2E-A8EF-4AFF-92CB-919694631622}" srcOrd="5" destOrd="0" presId="urn:microsoft.com/office/officeart/2005/8/layout/orgChart1"/>
    <dgm:cxn modelId="{50444FCD-C827-4CDC-A8BB-7AAACCC2855D}" type="presParOf" srcId="{CDBC7A2E-A8EF-4AFF-92CB-919694631622}" destId="{38E5341D-5BDF-4A93-9744-752B9F6EB562}" srcOrd="0" destOrd="0" presId="urn:microsoft.com/office/officeart/2005/8/layout/orgChart1"/>
    <dgm:cxn modelId="{EDA51DC3-063F-40A9-A93C-73D56E414557}" type="presParOf" srcId="{38E5341D-5BDF-4A93-9744-752B9F6EB562}" destId="{E4A2C17E-0482-4790-BF9A-5E660AC347EA}" srcOrd="0" destOrd="0" presId="urn:microsoft.com/office/officeart/2005/8/layout/orgChart1"/>
    <dgm:cxn modelId="{20EDA671-5C99-4BE4-A047-1080F65A4450}" type="presParOf" srcId="{38E5341D-5BDF-4A93-9744-752B9F6EB562}" destId="{4FBD92DC-BB66-411F-8586-ADF6601F9E3B}" srcOrd="1" destOrd="0" presId="urn:microsoft.com/office/officeart/2005/8/layout/orgChart1"/>
    <dgm:cxn modelId="{BEA3AA80-67A8-403C-8FAA-2111C79561A3}" type="presParOf" srcId="{CDBC7A2E-A8EF-4AFF-92CB-919694631622}" destId="{32685061-A1AF-4132-90B4-8DB9E2624922}" srcOrd="1" destOrd="0" presId="urn:microsoft.com/office/officeart/2005/8/layout/orgChart1"/>
    <dgm:cxn modelId="{24C73DCE-ED9B-4773-8E9B-ACAF054E9D67}" type="presParOf" srcId="{CDBC7A2E-A8EF-4AFF-92CB-919694631622}" destId="{9C645FD8-C7F4-4427-8E7B-EA9EFE6DC26E}" srcOrd="2" destOrd="0" presId="urn:microsoft.com/office/officeart/2005/8/layout/orgChart1"/>
    <dgm:cxn modelId="{19EF80AB-AC13-4CB9-B8AB-554C98C0B1D2}" type="presParOf" srcId="{194A5337-F9CC-43A8-91C3-FE641F4D8D22}" destId="{51587711-6EB3-493D-B2BD-4ADDF76879F9}" srcOrd="6" destOrd="0" presId="urn:microsoft.com/office/officeart/2005/8/layout/orgChart1"/>
    <dgm:cxn modelId="{ABDAB8D2-DB9E-476F-A386-E5A472591DEB}" type="presParOf" srcId="{194A5337-F9CC-43A8-91C3-FE641F4D8D22}" destId="{5EEC5B06-9D1A-4CF1-9670-82182D4A4C13}" srcOrd="7" destOrd="0" presId="urn:microsoft.com/office/officeart/2005/8/layout/orgChart1"/>
    <dgm:cxn modelId="{6A6EDC47-1BF4-4E8B-B4E0-555ACAE3D09F}" type="presParOf" srcId="{5EEC5B06-9D1A-4CF1-9670-82182D4A4C13}" destId="{398A050D-15FB-4658-BEAD-6A4E1C68F19D}" srcOrd="0" destOrd="0" presId="urn:microsoft.com/office/officeart/2005/8/layout/orgChart1"/>
    <dgm:cxn modelId="{63289D30-77D3-4DD0-958E-A883C58A32C8}" type="presParOf" srcId="{398A050D-15FB-4658-BEAD-6A4E1C68F19D}" destId="{553A742D-CFAB-4DFC-BB82-AA817A7DDF49}" srcOrd="0" destOrd="0" presId="urn:microsoft.com/office/officeart/2005/8/layout/orgChart1"/>
    <dgm:cxn modelId="{0D035001-00BE-4A54-9C93-90C76721B5F7}" type="presParOf" srcId="{398A050D-15FB-4658-BEAD-6A4E1C68F19D}" destId="{E05C85EC-B20D-4136-95E3-B13FD3EC0DE9}" srcOrd="1" destOrd="0" presId="urn:microsoft.com/office/officeart/2005/8/layout/orgChart1"/>
    <dgm:cxn modelId="{A1AAE0CF-AFD3-443D-9C5B-FD7F94FE2A07}" type="presParOf" srcId="{5EEC5B06-9D1A-4CF1-9670-82182D4A4C13}" destId="{7AF7B78D-2423-403F-A03B-957AAF9EA4BB}" srcOrd="1" destOrd="0" presId="urn:microsoft.com/office/officeart/2005/8/layout/orgChart1"/>
    <dgm:cxn modelId="{20315709-47D9-4BFD-82C8-B7A51430A7DF}" type="presParOf" srcId="{5EEC5B06-9D1A-4CF1-9670-82182D4A4C13}" destId="{883B0657-AF70-4B48-B68D-F0F23EF148ED}" srcOrd="2" destOrd="0" presId="urn:microsoft.com/office/officeart/2005/8/layout/orgChart1"/>
    <dgm:cxn modelId="{ECCEFDD0-27F4-4B11-A028-237A892A87AA}" type="presParOf" srcId="{AF150FB7-0372-4825-81E8-8A9184D846A3}" destId="{9DD55862-5F5B-46FC-970C-AD74AAB6398F}" srcOrd="2" destOrd="0" presId="urn:microsoft.com/office/officeart/2005/8/layout/orgChart1"/>
    <dgm:cxn modelId="{B2B664B4-AB3B-414A-8E89-A5A9FB920C25}" type="presParOf" srcId="{5FCF95A5-C8A0-4284-BD73-CE80BBD5AA31}" destId="{5EFCF0FC-97AD-4D76-B700-299B595600C5}" srcOrd="2" destOrd="0" presId="urn:microsoft.com/office/officeart/2005/8/layout/orgChart1"/>
    <dgm:cxn modelId="{A45CC2AF-B3BA-4EE8-9D01-FEE303A5B03B}" type="presParOf" srcId="{5FCF95A5-C8A0-4284-BD73-CE80BBD5AA31}" destId="{661332F9-C4A7-4945-BC82-8FD122944FFC}" srcOrd="3" destOrd="0" presId="urn:microsoft.com/office/officeart/2005/8/layout/orgChart1"/>
    <dgm:cxn modelId="{5F04F2AF-2185-408B-BF5A-0E88EC60CCF1}" type="presParOf" srcId="{661332F9-C4A7-4945-BC82-8FD122944FFC}" destId="{9059BA72-C5A2-4DA0-902A-89D00A6DC6E1}" srcOrd="0" destOrd="0" presId="urn:microsoft.com/office/officeart/2005/8/layout/orgChart1"/>
    <dgm:cxn modelId="{1B7F4EC7-EBB9-4579-A4CC-EBEBA8A29C8F}" type="presParOf" srcId="{9059BA72-C5A2-4DA0-902A-89D00A6DC6E1}" destId="{BED22B9C-240C-4F0C-8547-8624F927F9DC}" srcOrd="0" destOrd="0" presId="urn:microsoft.com/office/officeart/2005/8/layout/orgChart1"/>
    <dgm:cxn modelId="{F33DDF74-72AE-477F-BE95-00375CD56907}" type="presParOf" srcId="{9059BA72-C5A2-4DA0-902A-89D00A6DC6E1}" destId="{C2D3F05D-5F41-43A3-9DE5-30A774705695}" srcOrd="1" destOrd="0" presId="urn:microsoft.com/office/officeart/2005/8/layout/orgChart1"/>
    <dgm:cxn modelId="{37905683-8DB2-4CAC-BEB5-2E2C7DC85409}" type="presParOf" srcId="{661332F9-C4A7-4945-BC82-8FD122944FFC}" destId="{0F3B81AF-D775-43C8-AD84-8B00C71629BD}" srcOrd="1" destOrd="0" presId="urn:microsoft.com/office/officeart/2005/8/layout/orgChart1"/>
    <dgm:cxn modelId="{DB3A6597-ABB9-459C-AF6F-EEABC9C3ECAE}" type="presParOf" srcId="{0F3B81AF-D775-43C8-AD84-8B00C71629BD}" destId="{186B322B-8723-4CCE-989F-2628209577FD}" srcOrd="0" destOrd="0" presId="urn:microsoft.com/office/officeart/2005/8/layout/orgChart1"/>
    <dgm:cxn modelId="{74797CCA-F9D4-40EF-9FED-3B85E34E24DD}" type="presParOf" srcId="{0F3B81AF-D775-43C8-AD84-8B00C71629BD}" destId="{31FCFFF2-A121-4B73-AA92-52E02A05F187}" srcOrd="1" destOrd="0" presId="urn:microsoft.com/office/officeart/2005/8/layout/orgChart1"/>
    <dgm:cxn modelId="{CBE86AC9-920C-4D23-BC9C-2AD2549A18FE}" type="presParOf" srcId="{31FCFFF2-A121-4B73-AA92-52E02A05F187}" destId="{CA507D79-3471-4A84-BEC4-8A38238F1BCA}" srcOrd="0" destOrd="0" presId="urn:microsoft.com/office/officeart/2005/8/layout/orgChart1"/>
    <dgm:cxn modelId="{12D0AFD4-2BEB-4BE2-B525-35D56FB58940}" type="presParOf" srcId="{CA507D79-3471-4A84-BEC4-8A38238F1BCA}" destId="{27E00849-45D9-4037-BA81-71438DB04FEA}" srcOrd="0" destOrd="0" presId="urn:microsoft.com/office/officeart/2005/8/layout/orgChart1"/>
    <dgm:cxn modelId="{641FE1C5-C454-44BC-BF65-1918FFFD718B}" type="presParOf" srcId="{CA507D79-3471-4A84-BEC4-8A38238F1BCA}" destId="{64D4E12F-2E70-4E84-9DDB-ECAFB5F9D6EC}" srcOrd="1" destOrd="0" presId="urn:microsoft.com/office/officeart/2005/8/layout/orgChart1"/>
    <dgm:cxn modelId="{B73407FD-F3B8-4389-97DB-714FFD7B5E2D}" type="presParOf" srcId="{31FCFFF2-A121-4B73-AA92-52E02A05F187}" destId="{D3F11A53-BD1A-4DDF-ADD6-B7CB9D1B30B5}" srcOrd="1" destOrd="0" presId="urn:microsoft.com/office/officeart/2005/8/layout/orgChart1"/>
    <dgm:cxn modelId="{8152623D-1A5E-4FFC-BBEF-DA3B1A7ED38A}" type="presParOf" srcId="{31FCFFF2-A121-4B73-AA92-52E02A05F187}" destId="{48BAE708-F0A2-4C36-BAEC-818AF33FF835}" srcOrd="2" destOrd="0" presId="urn:microsoft.com/office/officeart/2005/8/layout/orgChart1"/>
    <dgm:cxn modelId="{159D2C64-21E7-4508-8C81-B0BCB922C87C}" type="presParOf" srcId="{0F3B81AF-D775-43C8-AD84-8B00C71629BD}" destId="{A83B3DC2-BEB5-4BEF-97AE-0057AD57BEFF}" srcOrd="2" destOrd="0" presId="urn:microsoft.com/office/officeart/2005/8/layout/orgChart1"/>
    <dgm:cxn modelId="{21830369-4A95-408C-A666-431E8E32B302}" type="presParOf" srcId="{0F3B81AF-D775-43C8-AD84-8B00C71629BD}" destId="{8A07D649-6E59-40F2-906B-52BC75F145ED}" srcOrd="3" destOrd="0" presId="urn:microsoft.com/office/officeart/2005/8/layout/orgChart1"/>
    <dgm:cxn modelId="{17BA5F4A-FBAC-424F-8D84-2F06ECDAA09E}" type="presParOf" srcId="{8A07D649-6E59-40F2-906B-52BC75F145ED}" destId="{0C29707B-B813-43EC-A0DE-02399F85E666}" srcOrd="0" destOrd="0" presId="urn:microsoft.com/office/officeart/2005/8/layout/orgChart1"/>
    <dgm:cxn modelId="{A5B12314-5DEE-4D8B-8140-A954ABBA3FF9}" type="presParOf" srcId="{0C29707B-B813-43EC-A0DE-02399F85E666}" destId="{0B55D4F6-B3E4-413B-90BB-91B9299AFD3A}" srcOrd="0" destOrd="0" presId="urn:microsoft.com/office/officeart/2005/8/layout/orgChart1"/>
    <dgm:cxn modelId="{774CC41D-4EDB-49C3-ADD8-7AC2EC5455D3}" type="presParOf" srcId="{0C29707B-B813-43EC-A0DE-02399F85E666}" destId="{CF31D4E7-A231-4185-832A-B3DC76A5A61D}" srcOrd="1" destOrd="0" presId="urn:microsoft.com/office/officeart/2005/8/layout/orgChart1"/>
    <dgm:cxn modelId="{26601F3C-8B2D-49C3-95A5-222071DF3DA0}" type="presParOf" srcId="{8A07D649-6E59-40F2-906B-52BC75F145ED}" destId="{9B175775-505C-4D2E-B226-74A2912E19F1}" srcOrd="1" destOrd="0" presId="urn:microsoft.com/office/officeart/2005/8/layout/orgChart1"/>
    <dgm:cxn modelId="{52DB9C84-BE6A-4AC8-B7F5-F49BE0C2EF61}" type="presParOf" srcId="{8A07D649-6E59-40F2-906B-52BC75F145ED}" destId="{AA6F035D-160D-40D6-A33C-AF998798C334}" srcOrd="2" destOrd="0" presId="urn:microsoft.com/office/officeart/2005/8/layout/orgChart1"/>
    <dgm:cxn modelId="{DF58BEF1-12C7-4E64-B68A-58EB18796D46}" type="presParOf" srcId="{661332F9-C4A7-4945-BC82-8FD122944FFC}" destId="{BBAC06AF-B541-40CA-8CE2-B11E59D5B5E9}" srcOrd="2" destOrd="0" presId="urn:microsoft.com/office/officeart/2005/8/layout/orgChart1"/>
    <dgm:cxn modelId="{573A50F4-0CAA-4E91-8A06-EAF48F866F88}" type="presParOf" srcId="{5FCF95A5-C8A0-4284-BD73-CE80BBD5AA31}" destId="{FD30BB4E-7ECA-449E-AAC9-0678A5268DE4}" srcOrd="4" destOrd="0" presId="urn:microsoft.com/office/officeart/2005/8/layout/orgChart1"/>
    <dgm:cxn modelId="{E52D85D5-FD9A-4BBF-A3AA-93C23311D1A9}" type="presParOf" srcId="{5FCF95A5-C8A0-4284-BD73-CE80BBD5AA31}" destId="{E373DE32-902C-49B4-953B-46820808E49A}" srcOrd="5" destOrd="0" presId="urn:microsoft.com/office/officeart/2005/8/layout/orgChart1"/>
    <dgm:cxn modelId="{6DE450DD-1343-41EA-91D2-CD80DD3152FB}" type="presParOf" srcId="{E373DE32-902C-49B4-953B-46820808E49A}" destId="{957A7C2E-47D9-40BC-816C-68C72C50A507}" srcOrd="0" destOrd="0" presId="urn:microsoft.com/office/officeart/2005/8/layout/orgChart1"/>
    <dgm:cxn modelId="{D192CCC3-027E-405F-B7E2-B81E80E6E972}" type="presParOf" srcId="{957A7C2E-47D9-40BC-816C-68C72C50A507}" destId="{8FAE22F6-03EF-49C4-9B26-F882C74CACF4}" srcOrd="0" destOrd="0" presId="urn:microsoft.com/office/officeart/2005/8/layout/orgChart1"/>
    <dgm:cxn modelId="{26D7CA79-F7EC-45FC-A898-5D812DC11F0C}" type="presParOf" srcId="{957A7C2E-47D9-40BC-816C-68C72C50A507}" destId="{6B34298C-43FE-4FDE-B06A-882EAF1E2135}" srcOrd="1" destOrd="0" presId="urn:microsoft.com/office/officeart/2005/8/layout/orgChart1"/>
    <dgm:cxn modelId="{162377FD-9D6A-4961-9617-37DEDB4F5E62}" type="presParOf" srcId="{E373DE32-902C-49B4-953B-46820808E49A}" destId="{A78903B0-9976-469A-8C00-8FCDD30CC4D9}" srcOrd="1" destOrd="0" presId="urn:microsoft.com/office/officeart/2005/8/layout/orgChart1"/>
    <dgm:cxn modelId="{AFF8E7E9-A8C3-46D4-8E1D-EF32214E9029}" type="presParOf" srcId="{E373DE32-902C-49B4-953B-46820808E49A}" destId="{8F4F1F22-1C93-4E0D-9889-56089F9BE7E3}" srcOrd="2" destOrd="0" presId="urn:microsoft.com/office/officeart/2005/8/layout/orgChart1"/>
    <dgm:cxn modelId="{61F3F68B-4CA3-4B7D-B1C0-BFD9696BCB02}" type="presParOf" srcId="{5FCF95A5-C8A0-4284-BD73-CE80BBD5AA31}" destId="{F1265391-9195-4532-B6A4-622CBA6B565A}" srcOrd="6" destOrd="0" presId="urn:microsoft.com/office/officeart/2005/8/layout/orgChart1"/>
    <dgm:cxn modelId="{F57E5B74-C98C-4382-8576-33C37AB9C581}" type="presParOf" srcId="{5FCF95A5-C8A0-4284-BD73-CE80BBD5AA31}" destId="{89DECB59-BCC7-47A1-BED8-988CD5EBF9CE}" srcOrd="7" destOrd="0" presId="urn:microsoft.com/office/officeart/2005/8/layout/orgChart1"/>
    <dgm:cxn modelId="{66DD0F93-3CC6-43D8-B4DA-39D4323A586F}" type="presParOf" srcId="{89DECB59-BCC7-47A1-BED8-988CD5EBF9CE}" destId="{0234AD24-8554-48D5-9DF0-477DFF27DCA7}" srcOrd="0" destOrd="0" presId="urn:microsoft.com/office/officeart/2005/8/layout/orgChart1"/>
    <dgm:cxn modelId="{D4B4DB25-E993-4F49-8FD1-BE42BF9FD748}" type="presParOf" srcId="{0234AD24-8554-48D5-9DF0-477DFF27DCA7}" destId="{A66E13E2-14D1-4BA6-BEB1-4A0A25E28895}" srcOrd="0" destOrd="0" presId="urn:microsoft.com/office/officeart/2005/8/layout/orgChart1"/>
    <dgm:cxn modelId="{90612810-F7A3-4483-8763-F5A82F30E0F0}" type="presParOf" srcId="{0234AD24-8554-48D5-9DF0-477DFF27DCA7}" destId="{0DCD6273-29CC-4734-BFE1-9C939D6F1723}" srcOrd="1" destOrd="0" presId="urn:microsoft.com/office/officeart/2005/8/layout/orgChart1"/>
    <dgm:cxn modelId="{D65F79A4-3024-46AA-AC0E-A865B5A2D0A7}" type="presParOf" srcId="{89DECB59-BCC7-47A1-BED8-988CD5EBF9CE}" destId="{1ECD5A42-D314-4F92-9337-B5CCECDE7D7C}" srcOrd="1" destOrd="0" presId="urn:microsoft.com/office/officeart/2005/8/layout/orgChart1"/>
    <dgm:cxn modelId="{90BD43B6-3451-47DA-8498-96C88DEA925C}" type="presParOf" srcId="{89DECB59-BCC7-47A1-BED8-988CD5EBF9CE}" destId="{E05F6D16-2B00-46EC-AC7C-98940886E3C7}" srcOrd="2" destOrd="0" presId="urn:microsoft.com/office/officeart/2005/8/layout/orgChart1"/>
    <dgm:cxn modelId="{F9D5E85C-2CB3-4FCD-A86C-24D9D906A9D1}" type="presParOf" srcId="{5FCF95A5-C8A0-4284-BD73-CE80BBD5AA31}" destId="{BCE37C85-AC95-4CCD-A9BB-051B02EEC89E}" srcOrd="8" destOrd="0" presId="urn:microsoft.com/office/officeart/2005/8/layout/orgChart1"/>
    <dgm:cxn modelId="{1AF1A0B4-8FF2-4004-845B-D7E4EA920215}" type="presParOf" srcId="{5FCF95A5-C8A0-4284-BD73-CE80BBD5AA31}" destId="{8FC7872E-201E-454B-8B44-0A797AEF0564}" srcOrd="9" destOrd="0" presId="urn:microsoft.com/office/officeart/2005/8/layout/orgChart1"/>
    <dgm:cxn modelId="{9126AF61-2BD6-4605-B0B7-6D55B485B82D}" type="presParOf" srcId="{8FC7872E-201E-454B-8B44-0A797AEF0564}" destId="{88B784B7-E362-4FDF-AE9C-C9C496C08C2C}" srcOrd="0" destOrd="0" presId="urn:microsoft.com/office/officeart/2005/8/layout/orgChart1"/>
    <dgm:cxn modelId="{425DB951-8BA3-4A6F-B14B-2A69D4A8E04E}" type="presParOf" srcId="{88B784B7-E362-4FDF-AE9C-C9C496C08C2C}" destId="{FD7E0152-A789-45BC-9BC8-EC5032C97081}" srcOrd="0" destOrd="0" presId="urn:microsoft.com/office/officeart/2005/8/layout/orgChart1"/>
    <dgm:cxn modelId="{E77F1A5E-A4AE-49D8-B672-92D06F419BB6}" type="presParOf" srcId="{88B784B7-E362-4FDF-AE9C-C9C496C08C2C}" destId="{314B4E96-C5D3-4083-B5FF-56415EB55215}" srcOrd="1" destOrd="0" presId="urn:microsoft.com/office/officeart/2005/8/layout/orgChart1"/>
    <dgm:cxn modelId="{AF50E650-DFA4-481B-B223-160F44F14DFD}" type="presParOf" srcId="{8FC7872E-201E-454B-8B44-0A797AEF0564}" destId="{286B872E-498A-40E9-9637-127A6620079C}" srcOrd="1" destOrd="0" presId="urn:microsoft.com/office/officeart/2005/8/layout/orgChart1"/>
    <dgm:cxn modelId="{34459AA3-8EB6-4CA0-8576-A08301F7A073}" type="presParOf" srcId="{8FC7872E-201E-454B-8B44-0A797AEF0564}" destId="{9D70A5F9-8265-4193-B45B-F4B01AE53F60}" srcOrd="2" destOrd="0" presId="urn:microsoft.com/office/officeart/2005/8/layout/orgChart1"/>
    <dgm:cxn modelId="{8316D590-F414-473A-BE02-F9C13021A413}" type="presParOf" srcId="{5FCF95A5-C8A0-4284-BD73-CE80BBD5AA31}" destId="{0436A6B0-CCD6-4143-B098-FC73060AE736}" srcOrd="10" destOrd="0" presId="urn:microsoft.com/office/officeart/2005/8/layout/orgChart1"/>
    <dgm:cxn modelId="{A00323A6-3E71-4A3A-8078-8B7D8777B3B3}" type="presParOf" srcId="{5FCF95A5-C8A0-4284-BD73-CE80BBD5AA31}" destId="{B2A77CB8-3B85-4011-80D1-71A58568B943}" srcOrd="11" destOrd="0" presId="urn:microsoft.com/office/officeart/2005/8/layout/orgChart1"/>
    <dgm:cxn modelId="{B8BAD6D2-5D52-4A0D-A656-25E0B7A5EFB2}" type="presParOf" srcId="{B2A77CB8-3B85-4011-80D1-71A58568B943}" destId="{E7D4F652-83FE-4A1D-BE59-E84A983CC9FA}" srcOrd="0" destOrd="0" presId="urn:microsoft.com/office/officeart/2005/8/layout/orgChart1"/>
    <dgm:cxn modelId="{054C0A8D-8381-41FA-9882-0ABF7C6184CB}" type="presParOf" srcId="{E7D4F652-83FE-4A1D-BE59-E84A983CC9FA}" destId="{59AB75AA-D3F2-46C2-99B0-52E0959A32B6}" srcOrd="0" destOrd="0" presId="urn:microsoft.com/office/officeart/2005/8/layout/orgChart1"/>
    <dgm:cxn modelId="{6E689B9C-4C9C-4C23-967D-F32FCBDAAD54}" type="presParOf" srcId="{E7D4F652-83FE-4A1D-BE59-E84A983CC9FA}" destId="{37F75839-B27E-4313-9A0E-15CFA465633A}" srcOrd="1" destOrd="0" presId="urn:microsoft.com/office/officeart/2005/8/layout/orgChart1"/>
    <dgm:cxn modelId="{C4D218A5-FF1B-4063-8E78-CFBAD20FAE01}" type="presParOf" srcId="{B2A77CB8-3B85-4011-80D1-71A58568B943}" destId="{476FCF26-CD25-41B4-9D88-8F16FF72A5A3}" srcOrd="1" destOrd="0" presId="urn:microsoft.com/office/officeart/2005/8/layout/orgChart1"/>
    <dgm:cxn modelId="{89EBE649-5416-42DC-92F7-DED884C6077D}" type="presParOf" srcId="{B2A77CB8-3B85-4011-80D1-71A58568B943}" destId="{A7A88728-3179-4E05-8228-8465C6487844}" srcOrd="2" destOrd="0" presId="urn:microsoft.com/office/officeart/2005/8/layout/orgChart1"/>
    <dgm:cxn modelId="{BBEF733C-8F2A-4AD4-AEAF-64B3ED555704}" type="presParOf" srcId="{A33DD5AB-DE13-460C-ADEE-0C95806E642E}" destId="{BBA009E4-D3DC-4846-882B-81CB76324AC8}" srcOrd="2" destOrd="0" presId="urn:microsoft.com/office/officeart/2005/8/layout/orgChart1"/>
    <dgm:cxn modelId="{8D025E52-6598-435D-A7AD-73D20E46150C}" type="presParOf" srcId="{BBA009E4-D3DC-4846-882B-81CB76324AC8}" destId="{547F16FC-2147-4ED0-8E32-751DB30775D8}" srcOrd="0" destOrd="0" presId="urn:microsoft.com/office/officeart/2005/8/layout/orgChart1"/>
    <dgm:cxn modelId="{70230234-BE24-4F1F-AA7B-1AAF0B5316C9}" type="presParOf" srcId="{BBA009E4-D3DC-4846-882B-81CB76324AC8}" destId="{D65A8948-2F1D-49F9-8E46-52F908AE15C6}" srcOrd="1" destOrd="0" presId="urn:microsoft.com/office/officeart/2005/8/layout/orgChart1"/>
    <dgm:cxn modelId="{FC92C761-4280-405B-BBF4-7A943921D619}" type="presParOf" srcId="{D65A8948-2F1D-49F9-8E46-52F908AE15C6}" destId="{23C80126-B850-4CC7-8320-91B24D552067}" srcOrd="0" destOrd="0" presId="urn:microsoft.com/office/officeart/2005/8/layout/orgChart1"/>
    <dgm:cxn modelId="{E3C98FF1-B44D-46F5-AF85-295A6092E55B}" type="presParOf" srcId="{23C80126-B850-4CC7-8320-91B24D552067}" destId="{487C75DE-D61A-48D7-A0DA-CA83F36D2387}" srcOrd="0" destOrd="0" presId="urn:microsoft.com/office/officeart/2005/8/layout/orgChart1"/>
    <dgm:cxn modelId="{037BD98C-66D1-46E1-9606-EFDAD3797B5A}" type="presParOf" srcId="{23C80126-B850-4CC7-8320-91B24D552067}" destId="{72FA40F8-33AF-4BD9-AD5E-875706C9C6EB}" srcOrd="1" destOrd="0" presId="urn:microsoft.com/office/officeart/2005/8/layout/orgChart1"/>
    <dgm:cxn modelId="{DD951CFA-7B22-4CC0-9989-D48280E23CB1}" type="presParOf" srcId="{D65A8948-2F1D-49F9-8E46-52F908AE15C6}" destId="{F1FFE8E0-1D14-4F3E-BC1F-09B08E216CC2}" srcOrd="1" destOrd="0" presId="urn:microsoft.com/office/officeart/2005/8/layout/orgChart1"/>
    <dgm:cxn modelId="{75F4362E-617B-440F-89F8-5D4F20C5FE6F}" type="presParOf" srcId="{D65A8948-2F1D-49F9-8E46-52F908AE15C6}" destId="{4E0A21DB-BEFE-4C90-ACDC-73F71D9B11D8}" srcOrd="2" destOrd="0" presId="urn:microsoft.com/office/officeart/2005/8/layout/orgChart1"/>
    <dgm:cxn modelId="{48CC574E-196B-4D38-A941-4EDE392B9FD7}" type="presParOf" srcId="{BBA009E4-D3DC-4846-882B-81CB76324AC8}" destId="{C0F7B039-3848-4DAE-8B3A-FD9FC48593AE}" srcOrd="2" destOrd="0" presId="urn:microsoft.com/office/officeart/2005/8/layout/orgChart1"/>
    <dgm:cxn modelId="{DDD13619-574A-41F1-BC86-885D8CBCAB19}" type="presParOf" srcId="{BBA009E4-D3DC-4846-882B-81CB76324AC8}" destId="{805F18C9-34E4-4121-AF49-E77A5F74D096}" srcOrd="3" destOrd="0" presId="urn:microsoft.com/office/officeart/2005/8/layout/orgChart1"/>
    <dgm:cxn modelId="{4A2A9BAA-6D08-4B3B-8292-455766E2EF0C}" type="presParOf" srcId="{805F18C9-34E4-4121-AF49-E77A5F74D096}" destId="{CCACC8F5-D670-46B9-B4B8-8086948A45E6}" srcOrd="0" destOrd="0" presId="urn:microsoft.com/office/officeart/2005/8/layout/orgChart1"/>
    <dgm:cxn modelId="{74FA5215-3901-444C-9DE8-D24078FDA5BF}" type="presParOf" srcId="{CCACC8F5-D670-46B9-B4B8-8086948A45E6}" destId="{590043BA-1D6B-4B97-94AC-953832A578A5}" srcOrd="0" destOrd="0" presId="urn:microsoft.com/office/officeart/2005/8/layout/orgChart1"/>
    <dgm:cxn modelId="{921A564B-4EF2-47B8-9D3A-20B1982A403D}" type="presParOf" srcId="{CCACC8F5-D670-46B9-B4B8-8086948A45E6}" destId="{2FD503BE-B510-4364-BBBC-E0C5108B9E86}" srcOrd="1" destOrd="0" presId="urn:microsoft.com/office/officeart/2005/8/layout/orgChart1"/>
    <dgm:cxn modelId="{F761DB97-4B30-44B6-8823-4C9FD75DA430}" type="presParOf" srcId="{805F18C9-34E4-4121-AF49-E77A5F74D096}" destId="{E7477C13-61DB-497A-BBB1-A4CABD0ECE41}" srcOrd="1" destOrd="0" presId="urn:microsoft.com/office/officeart/2005/8/layout/orgChart1"/>
    <dgm:cxn modelId="{954D85C2-ADCE-403B-9302-0593A3A1F875}" type="presParOf" srcId="{805F18C9-34E4-4121-AF49-E77A5F74D096}" destId="{0C50C4F0-DC5D-4A4B-BC0A-A0324CF2779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0D2AFD7-38AF-4EF7-8942-EB4E12811FDA}"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7596861A-8661-43D7-820B-74472D65537E}">
      <dgm:prSet phldrT="[Text]"/>
      <dgm:spPr/>
      <dgm:t>
        <a:bodyPr/>
        <a:lstStyle/>
        <a:p>
          <a:r>
            <a:rPr lang="en-US" dirty="0" smtClean="0"/>
            <a:t>Eligibility</a:t>
          </a:r>
          <a:endParaRPr lang="en-US" dirty="0"/>
        </a:p>
      </dgm:t>
    </dgm:pt>
    <dgm:pt modelId="{C1AB5828-F305-412E-8924-B92A2376301F}" type="parTrans" cxnId="{C7668699-2E1B-4917-A109-185A0716AC07}">
      <dgm:prSet/>
      <dgm:spPr/>
      <dgm:t>
        <a:bodyPr/>
        <a:lstStyle/>
        <a:p>
          <a:endParaRPr lang="en-US"/>
        </a:p>
      </dgm:t>
    </dgm:pt>
    <dgm:pt modelId="{6FF2E39E-686E-4EEA-8333-0836F6A02BCE}" type="sibTrans" cxnId="{C7668699-2E1B-4917-A109-185A0716AC07}">
      <dgm:prSet/>
      <dgm:spPr/>
      <dgm:t>
        <a:bodyPr/>
        <a:lstStyle/>
        <a:p>
          <a:endParaRPr lang="en-US"/>
        </a:p>
      </dgm:t>
    </dgm:pt>
    <dgm:pt modelId="{6FB18BDC-059B-478B-9403-6FC175266E18}">
      <dgm:prSet phldrT="[Text]"/>
      <dgm:spPr/>
      <dgm:t>
        <a:bodyPr/>
        <a:lstStyle/>
        <a:p>
          <a:r>
            <a:rPr lang="en-US" b="0" i="0" dirty="0" smtClean="0"/>
            <a:t>Municipal Governments</a:t>
          </a:r>
          <a:endParaRPr lang="en-US" dirty="0"/>
        </a:p>
      </dgm:t>
    </dgm:pt>
    <dgm:pt modelId="{6B6F0012-714F-4CEF-8BEC-9A2F01881AAE}" type="parTrans" cxnId="{73DA3A85-3F95-4307-87E3-9B6427F38346}">
      <dgm:prSet/>
      <dgm:spPr/>
      <dgm:t>
        <a:bodyPr/>
        <a:lstStyle/>
        <a:p>
          <a:endParaRPr lang="en-US"/>
        </a:p>
      </dgm:t>
    </dgm:pt>
    <dgm:pt modelId="{587BDB74-F9AB-4CAB-9668-9657BFB67862}" type="sibTrans" cxnId="{73DA3A85-3F95-4307-87E3-9B6427F38346}">
      <dgm:prSet/>
      <dgm:spPr/>
      <dgm:t>
        <a:bodyPr/>
        <a:lstStyle/>
        <a:p>
          <a:endParaRPr lang="en-US"/>
        </a:p>
      </dgm:t>
    </dgm:pt>
    <dgm:pt modelId="{EADD5F58-AA89-4D7F-83C3-A4B71E6AF56D}">
      <dgm:prSet phldrT="[Text]"/>
      <dgm:spPr/>
      <dgm:t>
        <a:bodyPr/>
        <a:lstStyle/>
        <a:p>
          <a:r>
            <a:rPr lang="en-US" dirty="0" smtClean="0"/>
            <a:t>Categories</a:t>
          </a:r>
          <a:endParaRPr lang="en-US" dirty="0"/>
        </a:p>
      </dgm:t>
    </dgm:pt>
    <dgm:pt modelId="{DC3A5C24-8E3C-43DC-93D9-C0E2DD4B7022}" type="parTrans" cxnId="{991625FD-8E25-4448-90C5-356D8A6A50B1}">
      <dgm:prSet/>
      <dgm:spPr/>
      <dgm:t>
        <a:bodyPr/>
        <a:lstStyle/>
        <a:p>
          <a:endParaRPr lang="en-US"/>
        </a:p>
      </dgm:t>
    </dgm:pt>
    <dgm:pt modelId="{F66BF6D5-1F70-48D7-A5F8-1599FC5C207E}" type="sibTrans" cxnId="{991625FD-8E25-4448-90C5-356D8A6A50B1}">
      <dgm:prSet/>
      <dgm:spPr/>
      <dgm:t>
        <a:bodyPr/>
        <a:lstStyle/>
        <a:p>
          <a:endParaRPr lang="en-US"/>
        </a:p>
      </dgm:t>
    </dgm:pt>
    <dgm:pt modelId="{0D67936A-9C35-4733-B86A-0E7C543EDD2D}">
      <dgm:prSet phldrT="[Text]"/>
      <dgm:spPr/>
      <dgm:t>
        <a:bodyPr/>
        <a:lstStyle/>
        <a:p>
          <a:r>
            <a:rPr lang="en-US" dirty="0" smtClean="0"/>
            <a:t>Public Facilities</a:t>
          </a:r>
          <a:endParaRPr lang="en-US" dirty="0"/>
        </a:p>
      </dgm:t>
    </dgm:pt>
    <dgm:pt modelId="{56370535-A23C-4C3A-9834-BF7829E3EF04}" type="parTrans" cxnId="{17BABCC9-96BC-4A5C-8603-051E4DA288FC}">
      <dgm:prSet/>
      <dgm:spPr/>
      <dgm:t>
        <a:bodyPr/>
        <a:lstStyle/>
        <a:p>
          <a:endParaRPr lang="en-US"/>
        </a:p>
      </dgm:t>
    </dgm:pt>
    <dgm:pt modelId="{331342B9-629F-4CEE-B1C6-AE1CB7D928F2}" type="sibTrans" cxnId="{17BABCC9-96BC-4A5C-8603-051E4DA288FC}">
      <dgm:prSet/>
      <dgm:spPr/>
      <dgm:t>
        <a:bodyPr/>
        <a:lstStyle/>
        <a:p>
          <a:endParaRPr lang="en-US"/>
        </a:p>
      </dgm:t>
    </dgm:pt>
    <dgm:pt modelId="{CD7467C1-A642-4532-AE24-A109783F4691}">
      <dgm:prSet phldrT="[Text]"/>
      <dgm:spPr/>
      <dgm:t>
        <a:bodyPr/>
        <a:lstStyle/>
        <a:p>
          <a:r>
            <a:rPr lang="en-US" dirty="0" smtClean="0"/>
            <a:t>Access to Public Facilities</a:t>
          </a:r>
          <a:endParaRPr lang="en-US" dirty="0"/>
        </a:p>
      </dgm:t>
    </dgm:pt>
    <dgm:pt modelId="{49644E99-AE9E-4F4B-8A9B-C7A2AA107A89}" type="parTrans" cxnId="{BCF663F5-45C1-4CD7-9F10-9D9FE400CD26}">
      <dgm:prSet/>
      <dgm:spPr/>
      <dgm:t>
        <a:bodyPr/>
        <a:lstStyle/>
        <a:p>
          <a:endParaRPr lang="en-US"/>
        </a:p>
      </dgm:t>
    </dgm:pt>
    <dgm:pt modelId="{90E0D7C1-C2AC-468D-A026-D3198C277CEB}" type="sibTrans" cxnId="{BCF663F5-45C1-4CD7-9F10-9D9FE400CD26}">
      <dgm:prSet/>
      <dgm:spPr/>
      <dgm:t>
        <a:bodyPr/>
        <a:lstStyle/>
        <a:p>
          <a:endParaRPr lang="en-US"/>
        </a:p>
      </dgm:t>
    </dgm:pt>
    <dgm:pt modelId="{983C5BD4-B202-4F74-8FB4-9518EC8D12B8}">
      <dgm:prSet phldrT="[Text]"/>
      <dgm:spPr/>
      <dgm:t>
        <a:bodyPr/>
        <a:lstStyle/>
        <a:p>
          <a:r>
            <a:rPr lang="en-US" dirty="0" smtClean="0"/>
            <a:t>Schedule</a:t>
          </a:r>
          <a:endParaRPr lang="en-US" dirty="0"/>
        </a:p>
      </dgm:t>
    </dgm:pt>
    <dgm:pt modelId="{30929EAF-D518-4E4F-B753-76823CA16AAF}" type="parTrans" cxnId="{6DD091E2-C32F-497A-B0DD-D898AEF097E0}">
      <dgm:prSet/>
      <dgm:spPr/>
      <dgm:t>
        <a:bodyPr/>
        <a:lstStyle/>
        <a:p>
          <a:endParaRPr lang="en-US"/>
        </a:p>
      </dgm:t>
    </dgm:pt>
    <dgm:pt modelId="{0A77C3DA-470A-471E-85F8-DA1E6784ED7C}" type="sibTrans" cxnId="{6DD091E2-C32F-497A-B0DD-D898AEF097E0}">
      <dgm:prSet/>
      <dgm:spPr/>
      <dgm:t>
        <a:bodyPr/>
        <a:lstStyle/>
        <a:p>
          <a:endParaRPr lang="en-US"/>
        </a:p>
      </dgm:t>
    </dgm:pt>
    <dgm:pt modelId="{F6A82C2C-81B8-4875-B8AA-6E1A7D45B32C}">
      <dgm:prSet phldrT="[Text]"/>
      <dgm:spPr/>
      <dgm:t>
        <a:bodyPr/>
        <a:lstStyle/>
        <a:p>
          <a:r>
            <a:rPr lang="en-US" dirty="0" smtClean="0"/>
            <a:t>Varies – work with community PM</a:t>
          </a:r>
          <a:endParaRPr lang="en-US" dirty="0"/>
        </a:p>
      </dgm:t>
    </dgm:pt>
    <dgm:pt modelId="{8BE2A1C5-D98E-4476-BE71-D6F47A7663DB}" type="parTrans" cxnId="{FB2C88D8-BAD0-4469-89C8-C8B4DC622C49}">
      <dgm:prSet/>
      <dgm:spPr/>
      <dgm:t>
        <a:bodyPr/>
        <a:lstStyle/>
        <a:p>
          <a:endParaRPr lang="en-US"/>
        </a:p>
      </dgm:t>
    </dgm:pt>
    <dgm:pt modelId="{4E49AB34-54EE-4902-8DA2-E8F74BBFDE7C}" type="sibTrans" cxnId="{FB2C88D8-BAD0-4469-89C8-C8B4DC622C49}">
      <dgm:prSet/>
      <dgm:spPr/>
      <dgm:t>
        <a:bodyPr/>
        <a:lstStyle/>
        <a:p>
          <a:endParaRPr lang="en-US"/>
        </a:p>
      </dgm:t>
    </dgm:pt>
    <dgm:pt modelId="{4533F0D6-5831-42B0-9291-04E45CE8D80D}">
      <dgm:prSet phldrT="[Text]"/>
      <dgm:spPr/>
      <dgm:t>
        <a:bodyPr/>
        <a:lstStyle/>
        <a:p>
          <a:r>
            <a:rPr lang="en-US" dirty="0" smtClean="0"/>
            <a:t>Transportation Improvements</a:t>
          </a:r>
          <a:endParaRPr lang="en-US" dirty="0"/>
        </a:p>
      </dgm:t>
    </dgm:pt>
    <dgm:pt modelId="{28B00DDD-75AC-4584-8589-52A351A0200B}" type="parTrans" cxnId="{4FDAC783-9A33-4095-82EE-03B8A26C9017}">
      <dgm:prSet/>
      <dgm:spPr/>
      <dgm:t>
        <a:bodyPr/>
        <a:lstStyle/>
        <a:p>
          <a:endParaRPr lang="en-US"/>
        </a:p>
      </dgm:t>
    </dgm:pt>
    <dgm:pt modelId="{68CF59A2-AE40-4CEE-9370-F5C76D9C98FB}" type="sibTrans" cxnId="{4FDAC783-9A33-4095-82EE-03B8A26C9017}">
      <dgm:prSet/>
      <dgm:spPr/>
      <dgm:t>
        <a:bodyPr/>
        <a:lstStyle/>
        <a:p>
          <a:endParaRPr lang="en-US"/>
        </a:p>
      </dgm:t>
    </dgm:pt>
    <dgm:pt modelId="{A7C3042C-B8D6-4370-896B-6AE37219C704}">
      <dgm:prSet phldrT="[Text]"/>
      <dgm:spPr/>
      <dgm:t>
        <a:bodyPr/>
        <a:lstStyle/>
        <a:p>
          <a:r>
            <a:rPr lang="en-US" dirty="0" smtClean="0"/>
            <a:t>Real Property</a:t>
          </a:r>
          <a:endParaRPr lang="en-US" dirty="0"/>
        </a:p>
      </dgm:t>
    </dgm:pt>
    <dgm:pt modelId="{F899A537-392F-46A3-BEC1-DDE4B7F472E4}" type="parTrans" cxnId="{C6A562EF-02B3-459B-9D44-56808A1B4E75}">
      <dgm:prSet/>
      <dgm:spPr/>
      <dgm:t>
        <a:bodyPr/>
        <a:lstStyle/>
        <a:p>
          <a:endParaRPr lang="en-US"/>
        </a:p>
      </dgm:t>
    </dgm:pt>
    <dgm:pt modelId="{D757B09B-6061-4CFF-963A-3DC7BE60458D}" type="sibTrans" cxnId="{C6A562EF-02B3-459B-9D44-56808A1B4E75}">
      <dgm:prSet/>
      <dgm:spPr/>
      <dgm:t>
        <a:bodyPr/>
        <a:lstStyle/>
        <a:p>
          <a:endParaRPr lang="en-US"/>
        </a:p>
      </dgm:t>
    </dgm:pt>
    <dgm:pt modelId="{39FBBC5E-589E-436E-81D6-E711670DAE8F}">
      <dgm:prSet phldrT="[Text]"/>
      <dgm:spPr/>
      <dgm:t>
        <a:bodyPr/>
        <a:lstStyle/>
        <a:p>
          <a:r>
            <a:rPr lang="en-US" dirty="0" smtClean="0"/>
            <a:t>Fire Protection Facilities and Equipment</a:t>
          </a:r>
          <a:endParaRPr lang="en-US" dirty="0"/>
        </a:p>
      </dgm:t>
    </dgm:pt>
    <dgm:pt modelId="{6D7BE568-D4AE-4785-9689-CF5D76BED7F3}" type="parTrans" cxnId="{02750AE9-A965-4B21-B940-7D475DBBD4D3}">
      <dgm:prSet/>
      <dgm:spPr/>
      <dgm:t>
        <a:bodyPr/>
        <a:lstStyle/>
        <a:p>
          <a:endParaRPr lang="en-US"/>
        </a:p>
      </dgm:t>
    </dgm:pt>
    <dgm:pt modelId="{64F8A28B-BD22-4B50-946B-76C75084C1B0}" type="sibTrans" cxnId="{02750AE9-A965-4B21-B940-7D475DBBD4D3}">
      <dgm:prSet/>
      <dgm:spPr/>
      <dgm:t>
        <a:bodyPr/>
        <a:lstStyle/>
        <a:p>
          <a:endParaRPr lang="en-US"/>
        </a:p>
      </dgm:t>
    </dgm:pt>
    <dgm:pt modelId="{7F53B8B3-04FC-430E-8DFC-6B32FFEAC6D9}">
      <dgm:prSet phldrT="[Text]"/>
      <dgm:spPr/>
      <dgm:t>
        <a:bodyPr/>
        <a:lstStyle/>
        <a:p>
          <a:r>
            <a:rPr lang="en-US" dirty="0" smtClean="0"/>
            <a:t>Water and Sewer</a:t>
          </a:r>
          <a:endParaRPr lang="en-US" dirty="0"/>
        </a:p>
      </dgm:t>
    </dgm:pt>
    <dgm:pt modelId="{0A9987E0-FEA3-40B2-A145-F44CF77DC5C8}" type="parTrans" cxnId="{78239598-ADDD-4583-9217-3BF068DACC5E}">
      <dgm:prSet/>
      <dgm:spPr/>
      <dgm:t>
        <a:bodyPr/>
        <a:lstStyle/>
        <a:p>
          <a:endParaRPr lang="en-US"/>
        </a:p>
      </dgm:t>
    </dgm:pt>
    <dgm:pt modelId="{8B150538-E18A-43AA-91BF-280E5989D767}" type="sibTrans" cxnId="{78239598-ADDD-4583-9217-3BF068DACC5E}">
      <dgm:prSet/>
      <dgm:spPr/>
      <dgm:t>
        <a:bodyPr/>
        <a:lstStyle/>
        <a:p>
          <a:endParaRPr lang="en-US"/>
        </a:p>
      </dgm:t>
    </dgm:pt>
    <dgm:pt modelId="{3DF370C6-7D7D-4C75-9F99-3BA28381FBC2}">
      <dgm:prSet phldrT="[Text]"/>
      <dgm:spPr/>
      <dgm:t>
        <a:bodyPr/>
        <a:lstStyle/>
        <a:p>
          <a:r>
            <a:rPr lang="en-US" dirty="0" smtClean="0"/>
            <a:t>Solid Waste</a:t>
          </a:r>
          <a:endParaRPr lang="en-US" dirty="0"/>
        </a:p>
      </dgm:t>
    </dgm:pt>
    <dgm:pt modelId="{326143BC-8B0C-4212-9129-75BB4FB4D0C8}" type="parTrans" cxnId="{D7A09C38-6449-4BE8-8FB3-0CF9815C806E}">
      <dgm:prSet/>
      <dgm:spPr/>
      <dgm:t>
        <a:bodyPr/>
        <a:lstStyle/>
        <a:p>
          <a:endParaRPr lang="en-US"/>
        </a:p>
      </dgm:t>
    </dgm:pt>
    <dgm:pt modelId="{6F17227C-58BF-4B77-9BE3-5EFE777F9BF1}" type="sibTrans" cxnId="{D7A09C38-6449-4BE8-8FB3-0CF9815C806E}">
      <dgm:prSet/>
      <dgm:spPr/>
      <dgm:t>
        <a:bodyPr/>
        <a:lstStyle/>
        <a:p>
          <a:endParaRPr lang="en-US"/>
        </a:p>
      </dgm:t>
    </dgm:pt>
    <dgm:pt modelId="{9F8C60CF-130F-478A-9C7F-66B7CF7C34B7}" type="pres">
      <dgm:prSet presAssocID="{30D2AFD7-38AF-4EF7-8942-EB4E12811FDA}" presName="Name0" presStyleCnt="0">
        <dgm:presLayoutVars>
          <dgm:dir/>
          <dgm:animLvl val="lvl"/>
          <dgm:resizeHandles val="exact"/>
        </dgm:presLayoutVars>
      </dgm:prSet>
      <dgm:spPr/>
      <dgm:t>
        <a:bodyPr/>
        <a:lstStyle/>
        <a:p>
          <a:endParaRPr lang="en-US"/>
        </a:p>
      </dgm:t>
    </dgm:pt>
    <dgm:pt modelId="{AFE69A11-A9DB-4FB7-B928-0E9B97CBEE32}" type="pres">
      <dgm:prSet presAssocID="{7596861A-8661-43D7-820B-74472D65537E}" presName="composite" presStyleCnt="0"/>
      <dgm:spPr/>
    </dgm:pt>
    <dgm:pt modelId="{E6F4A352-854D-4D97-B57B-5E607A2DBB3C}" type="pres">
      <dgm:prSet presAssocID="{7596861A-8661-43D7-820B-74472D65537E}" presName="parTx" presStyleLbl="alignNode1" presStyleIdx="0" presStyleCnt="3">
        <dgm:presLayoutVars>
          <dgm:chMax val="0"/>
          <dgm:chPref val="0"/>
          <dgm:bulletEnabled val="1"/>
        </dgm:presLayoutVars>
      </dgm:prSet>
      <dgm:spPr/>
      <dgm:t>
        <a:bodyPr/>
        <a:lstStyle/>
        <a:p>
          <a:endParaRPr lang="en-US"/>
        </a:p>
      </dgm:t>
    </dgm:pt>
    <dgm:pt modelId="{2EBD35E3-AE80-4D92-8669-8B1234169B12}" type="pres">
      <dgm:prSet presAssocID="{7596861A-8661-43D7-820B-74472D65537E}" presName="desTx" presStyleLbl="alignAccFollowNode1" presStyleIdx="0" presStyleCnt="3">
        <dgm:presLayoutVars>
          <dgm:bulletEnabled val="1"/>
        </dgm:presLayoutVars>
      </dgm:prSet>
      <dgm:spPr/>
      <dgm:t>
        <a:bodyPr/>
        <a:lstStyle/>
        <a:p>
          <a:endParaRPr lang="en-US"/>
        </a:p>
      </dgm:t>
    </dgm:pt>
    <dgm:pt modelId="{69E389D3-FFD2-46CA-8B69-A6F4D9C6B388}" type="pres">
      <dgm:prSet presAssocID="{6FF2E39E-686E-4EEA-8333-0836F6A02BCE}" presName="space" presStyleCnt="0"/>
      <dgm:spPr/>
    </dgm:pt>
    <dgm:pt modelId="{932DF285-D903-4C13-8C2B-4E204E3B4E51}" type="pres">
      <dgm:prSet presAssocID="{EADD5F58-AA89-4D7F-83C3-A4B71E6AF56D}" presName="composite" presStyleCnt="0"/>
      <dgm:spPr/>
    </dgm:pt>
    <dgm:pt modelId="{A3D2069C-8785-4DF4-B6B5-122F248B4206}" type="pres">
      <dgm:prSet presAssocID="{EADD5F58-AA89-4D7F-83C3-A4B71E6AF56D}" presName="parTx" presStyleLbl="alignNode1" presStyleIdx="1" presStyleCnt="3">
        <dgm:presLayoutVars>
          <dgm:chMax val="0"/>
          <dgm:chPref val="0"/>
          <dgm:bulletEnabled val="1"/>
        </dgm:presLayoutVars>
      </dgm:prSet>
      <dgm:spPr/>
      <dgm:t>
        <a:bodyPr/>
        <a:lstStyle/>
        <a:p>
          <a:endParaRPr lang="en-US"/>
        </a:p>
      </dgm:t>
    </dgm:pt>
    <dgm:pt modelId="{BC4A8941-1C4E-47DE-A717-A429AE207D00}" type="pres">
      <dgm:prSet presAssocID="{EADD5F58-AA89-4D7F-83C3-A4B71E6AF56D}" presName="desTx" presStyleLbl="alignAccFollowNode1" presStyleIdx="1" presStyleCnt="3">
        <dgm:presLayoutVars>
          <dgm:bulletEnabled val="1"/>
        </dgm:presLayoutVars>
      </dgm:prSet>
      <dgm:spPr/>
      <dgm:t>
        <a:bodyPr/>
        <a:lstStyle/>
        <a:p>
          <a:endParaRPr lang="en-US"/>
        </a:p>
      </dgm:t>
    </dgm:pt>
    <dgm:pt modelId="{5629476A-0CD1-417D-BC85-94622F4EE397}" type="pres">
      <dgm:prSet presAssocID="{F66BF6D5-1F70-48D7-A5F8-1599FC5C207E}" presName="space" presStyleCnt="0"/>
      <dgm:spPr/>
    </dgm:pt>
    <dgm:pt modelId="{1B3F2BCA-0E7E-4991-94AF-51A020514E13}" type="pres">
      <dgm:prSet presAssocID="{983C5BD4-B202-4F74-8FB4-9518EC8D12B8}" presName="composite" presStyleCnt="0"/>
      <dgm:spPr/>
    </dgm:pt>
    <dgm:pt modelId="{136F01E1-B621-4745-86F7-5067B38421BD}" type="pres">
      <dgm:prSet presAssocID="{983C5BD4-B202-4F74-8FB4-9518EC8D12B8}" presName="parTx" presStyleLbl="alignNode1" presStyleIdx="2" presStyleCnt="3">
        <dgm:presLayoutVars>
          <dgm:chMax val="0"/>
          <dgm:chPref val="0"/>
          <dgm:bulletEnabled val="1"/>
        </dgm:presLayoutVars>
      </dgm:prSet>
      <dgm:spPr/>
      <dgm:t>
        <a:bodyPr/>
        <a:lstStyle/>
        <a:p>
          <a:endParaRPr lang="en-US"/>
        </a:p>
      </dgm:t>
    </dgm:pt>
    <dgm:pt modelId="{4CCA45D7-4C1C-48FC-AEDA-EEA2340B1F05}" type="pres">
      <dgm:prSet presAssocID="{983C5BD4-B202-4F74-8FB4-9518EC8D12B8}" presName="desTx" presStyleLbl="alignAccFollowNode1" presStyleIdx="2" presStyleCnt="3">
        <dgm:presLayoutVars>
          <dgm:bulletEnabled val="1"/>
        </dgm:presLayoutVars>
      </dgm:prSet>
      <dgm:spPr/>
      <dgm:t>
        <a:bodyPr/>
        <a:lstStyle/>
        <a:p>
          <a:endParaRPr lang="en-US"/>
        </a:p>
      </dgm:t>
    </dgm:pt>
  </dgm:ptLst>
  <dgm:cxnLst>
    <dgm:cxn modelId="{BCF663F5-45C1-4CD7-9F10-9D9FE400CD26}" srcId="{EADD5F58-AA89-4D7F-83C3-A4B71E6AF56D}" destId="{CD7467C1-A642-4532-AE24-A109783F4691}" srcOrd="2" destOrd="0" parTransId="{49644E99-AE9E-4F4B-8A9B-C7A2AA107A89}" sibTransId="{90E0D7C1-C2AC-468D-A026-D3198C277CEB}"/>
    <dgm:cxn modelId="{0AFB20DA-5BCC-4B64-B60B-9FFD083174B1}" type="presOf" srcId="{983C5BD4-B202-4F74-8FB4-9518EC8D12B8}" destId="{136F01E1-B621-4745-86F7-5067B38421BD}" srcOrd="0" destOrd="0" presId="urn:microsoft.com/office/officeart/2005/8/layout/hList1"/>
    <dgm:cxn modelId="{FB2C88D8-BAD0-4469-89C8-C8B4DC622C49}" srcId="{983C5BD4-B202-4F74-8FB4-9518EC8D12B8}" destId="{F6A82C2C-81B8-4875-B8AA-6E1A7D45B32C}" srcOrd="0" destOrd="0" parTransId="{8BE2A1C5-D98E-4476-BE71-D6F47A7663DB}" sibTransId="{4E49AB34-54EE-4902-8DA2-E8F74BBFDE7C}"/>
    <dgm:cxn modelId="{B95A90D0-A2EA-4C11-82D3-046A6A8EC576}" type="presOf" srcId="{30D2AFD7-38AF-4EF7-8942-EB4E12811FDA}" destId="{9F8C60CF-130F-478A-9C7F-66B7CF7C34B7}" srcOrd="0" destOrd="0" presId="urn:microsoft.com/office/officeart/2005/8/layout/hList1"/>
    <dgm:cxn modelId="{7BAA92D6-A79D-4F1B-B5C7-AFB64D706378}" type="presOf" srcId="{6FB18BDC-059B-478B-9403-6FC175266E18}" destId="{2EBD35E3-AE80-4D92-8669-8B1234169B12}" srcOrd="0" destOrd="0" presId="urn:microsoft.com/office/officeart/2005/8/layout/hList1"/>
    <dgm:cxn modelId="{70AD41FD-A7C8-418A-BE9C-6DC0ED432A93}" type="presOf" srcId="{A7C3042C-B8D6-4370-896B-6AE37219C704}" destId="{BC4A8941-1C4E-47DE-A717-A429AE207D00}" srcOrd="0" destOrd="5" presId="urn:microsoft.com/office/officeart/2005/8/layout/hList1"/>
    <dgm:cxn modelId="{4AC3F1D7-9B9D-4603-A9DD-D2E075324AB0}" type="presOf" srcId="{CD7467C1-A642-4532-AE24-A109783F4691}" destId="{BC4A8941-1C4E-47DE-A717-A429AE207D00}" srcOrd="0" destOrd="4" presId="urn:microsoft.com/office/officeart/2005/8/layout/hList1"/>
    <dgm:cxn modelId="{FDF2B6B8-371E-4FFF-847B-9E4F4AE90211}" type="presOf" srcId="{4533F0D6-5831-42B0-9291-04E45CE8D80D}" destId="{BC4A8941-1C4E-47DE-A717-A429AE207D00}" srcOrd="0" destOrd="3" presId="urn:microsoft.com/office/officeart/2005/8/layout/hList1"/>
    <dgm:cxn modelId="{1BFBA03C-397A-488C-8349-8CE47AA50F2A}" type="presOf" srcId="{7596861A-8661-43D7-820B-74472D65537E}" destId="{E6F4A352-854D-4D97-B57B-5E607A2DBB3C}" srcOrd="0" destOrd="0" presId="urn:microsoft.com/office/officeart/2005/8/layout/hList1"/>
    <dgm:cxn modelId="{73DA3A85-3F95-4307-87E3-9B6427F38346}" srcId="{7596861A-8661-43D7-820B-74472D65537E}" destId="{6FB18BDC-059B-478B-9403-6FC175266E18}" srcOrd="0" destOrd="0" parTransId="{6B6F0012-714F-4CEF-8BEC-9A2F01881AAE}" sibTransId="{587BDB74-F9AB-4CAB-9668-9657BFB67862}"/>
    <dgm:cxn modelId="{4FDAC783-9A33-4095-82EE-03B8A26C9017}" srcId="{EADD5F58-AA89-4D7F-83C3-A4B71E6AF56D}" destId="{4533F0D6-5831-42B0-9291-04E45CE8D80D}" srcOrd="1" destOrd="0" parTransId="{28B00DDD-75AC-4584-8589-52A351A0200B}" sibTransId="{68CF59A2-AE40-4CEE-9370-F5C76D9C98FB}"/>
    <dgm:cxn modelId="{687985F5-E50C-475C-A023-D7CBE1020690}" type="presOf" srcId="{F6A82C2C-81B8-4875-B8AA-6E1A7D45B32C}" destId="{4CCA45D7-4C1C-48FC-AEDA-EEA2340B1F05}" srcOrd="0" destOrd="0" presId="urn:microsoft.com/office/officeart/2005/8/layout/hList1"/>
    <dgm:cxn modelId="{02750AE9-A965-4B21-B940-7D475DBBD4D3}" srcId="{EADD5F58-AA89-4D7F-83C3-A4B71E6AF56D}" destId="{39FBBC5E-589E-436E-81D6-E711670DAE8F}" srcOrd="4" destOrd="0" parTransId="{6D7BE568-D4AE-4785-9689-CF5D76BED7F3}" sibTransId="{64F8A28B-BD22-4B50-946B-76C75084C1B0}"/>
    <dgm:cxn modelId="{D7A109D4-56B3-4B7B-9AC4-BB480E35D907}" type="presOf" srcId="{7F53B8B3-04FC-430E-8DFC-6B32FFEAC6D9}" destId="{BC4A8941-1C4E-47DE-A717-A429AE207D00}" srcOrd="0" destOrd="1" presId="urn:microsoft.com/office/officeart/2005/8/layout/hList1"/>
    <dgm:cxn modelId="{C6A562EF-02B3-459B-9D44-56808A1B4E75}" srcId="{EADD5F58-AA89-4D7F-83C3-A4B71E6AF56D}" destId="{A7C3042C-B8D6-4370-896B-6AE37219C704}" srcOrd="3" destOrd="0" parTransId="{F899A537-392F-46A3-BEC1-DDE4B7F472E4}" sibTransId="{D757B09B-6061-4CFF-963A-3DC7BE60458D}"/>
    <dgm:cxn modelId="{AA65A4E8-A134-4D56-8D12-BD4B4975B2C6}" type="presOf" srcId="{EADD5F58-AA89-4D7F-83C3-A4B71E6AF56D}" destId="{A3D2069C-8785-4DF4-B6B5-122F248B4206}" srcOrd="0" destOrd="0" presId="urn:microsoft.com/office/officeart/2005/8/layout/hList1"/>
    <dgm:cxn modelId="{78239598-ADDD-4583-9217-3BF068DACC5E}" srcId="{0D67936A-9C35-4733-B86A-0E7C543EDD2D}" destId="{7F53B8B3-04FC-430E-8DFC-6B32FFEAC6D9}" srcOrd="0" destOrd="0" parTransId="{0A9987E0-FEA3-40B2-A145-F44CF77DC5C8}" sibTransId="{8B150538-E18A-43AA-91BF-280E5989D767}"/>
    <dgm:cxn modelId="{6DD091E2-C32F-497A-B0DD-D898AEF097E0}" srcId="{30D2AFD7-38AF-4EF7-8942-EB4E12811FDA}" destId="{983C5BD4-B202-4F74-8FB4-9518EC8D12B8}" srcOrd="2" destOrd="0" parTransId="{30929EAF-D518-4E4F-B753-76823CA16AAF}" sibTransId="{0A77C3DA-470A-471E-85F8-DA1E6784ED7C}"/>
    <dgm:cxn modelId="{41F11332-3171-4428-8E3C-FF4FDEFFB80A}" type="presOf" srcId="{3DF370C6-7D7D-4C75-9F99-3BA28381FBC2}" destId="{BC4A8941-1C4E-47DE-A717-A429AE207D00}" srcOrd="0" destOrd="2" presId="urn:microsoft.com/office/officeart/2005/8/layout/hList1"/>
    <dgm:cxn modelId="{451F9ED5-C185-4968-BE44-58F13FFBA2A9}" type="presOf" srcId="{0D67936A-9C35-4733-B86A-0E7C543EDD2D}" destId="{BC4A8941-1C4E-47DE-A717-A429AE207D00}" srcOrd="0" destOrd="0" presId="urn:microsoft.com/office/officeart/2005/8/layout/hList1"/>
    <dgm:cxn modelId="{991625FD-8E25-4448-90C5-356D8A6A50B1}" srcId="{30D2AFD7-38AF-4EF7-8942-EB4E12811FDA}" destId="{EADD5F58-AA89-4D7F-83C3-A4B71E6AF56D}" srcOrd="1" destOrd="0" parTransId="{DC3A5C24-8E3C-43DC-93D9-C0E2DD4B7022}" sibTransId="{F66BF6D5-1F70-48D7-A5F8-1599FC5C207E}"/>
    <dgm:cxn modelId="{C7668699-2E1B-4917-A109-185A0716AC07}" srcId="{30D2AFD7-38AF-4EF7-8942-EB4E12811FDA}" destId="{7596861A-8661-43D7-820B-74472D65537E}" srcOrd="0" destOrd="0" parTransId="{C1AB5828-F305-412E-8924-B92A2376301F}" sibTransId="{6FF2E39E-686E-4EEA-8333-0836F6A02BCE}"/>
    <dgm:cxn modelId="{D7A09C38-6449-4BE8-8FB3-0CF9815C806E}" srcId="{0D67936A-9C35-4733-B86A-0E7C543EDD2D}" destId="{3DF370C6-7D7D-4C75-9F99-3BA28381FBC2}" srcOrd="1" destOrd="0" parTransId="{326143BC-8B0C-4212-9129-75BB4FB4D0C8}" sibTransId="{6F17227C-58BF-4B77-9BE3-5EFE777F9BF1}"/>
    <dgm:cxn modelId="{17BABCC9-96BC-4A5C-8603-051E4DA288FC}" srcId="{EADD5F58-AA89-4D7F-83C3-A4B71E6AF56D}" destId="{0D67936A-9C35-4733-B86A-0E7C543EDD2D}" srcOrd="0" destOrd="0" parTransId="{56370535-A23C-4C3A-9834-BF7829E3EF04}" sibTransId="{331342B9-629F-4CEE-B1C6-AE1CB7D928F2}"/>
    <dgm:cxn modelId="{530067B5-F1CD-4942-A566-6315F2DAEFD1}" type="presOf" srcId="{39FBBC5E-589E-436E-81D6-E711670DAE8F}" destId="{BC4A8941-1C4E-47DE-A717-A429AE207D00}" srcOrd="0" destOrd="6" presId="urn:microsoft.com/office/officeart/2005/8/layout/hList1"/>
    <dgm:cxn modelId="{BE4A924E-CF9E-4091-8C1F-0C336F6A4045}" type="presParOf" srcId="{9F8C60CF-130F-478A-9C7F-66B7CF7C34B7}" destId="{AFE69A11-A9DB-4FB7-B928-0E9B97CBEE32}" srcOrd="0" destOrd="0" presId="urn:microsoft.com/office/officeart/2005/8/layout/hList1"/>
    <dgm:cxn modelId="{42DF5E77-1F18-43BF-85B3-24CEDD6E71C7}" type="presParOf" srcId="{AFE69A11-A9DB-4FB7-B928-0E9B97CBEE32}" destId="{E6F4A352-854D-4D97-B57B-5E607A2DBB3C}" srcOrd="0" destOrd="0" presId="urn:microsoft.com/office/officeart/2005/8/layout/hList1"/>
    <dgm:cxn modelId="{24FD3692-F3EC-4239-906B-557738E6DC51}" type="presParOf" srcId="{AFE69A11-A9DB-4FB7-B928-0E9B97CBEE32}" destId="{2EBD35E3-AE80-4D92-8669-8B1234169B12}" srcOrd="1" destOrd="0" presId="urn:microsoft.com/office/officeart/2005/8/layout/hList1"/>
    <dgm:cxn modelId="{374A1D29-FBCB-4926-89BD-9E3832F03B1B}" type="presParOf" srcId="{9F8C60CF-130F-478A-9C7F-66B7CF7C34B7}" destId="{69E389D3-FFD2-46CA-8B69-A6F4D9C6B388}" srcOrd="1" destOrd="0" presId="urn:microsoft.com/office/officeart/2005/8/layout/hList1"/>
    <dgm:cxn modelId="{66C8E84C-2D8F-41D6-AA52-71F38569AED4}" type="presParOf" srcId="{9F8C60CF-130F-478A-9C7F-66B7CF7C34B7}" destId="{932DF285-D903-4C13-8C2B-4E204E3B4E51}" srcOrd="2" destOrd="0" presId="urn:microsoft.com/office/officeart/2005/8/layout/hList1"/>
    <dgm:cxn modelId="{DF46CF4F-AE02-4096-AE01-A3C051C3D32A}" type="presParOf" srcId="{932DF285-D903-4C13-8C2B-4E204E3B4E51}" destId="{A3D2069C-8785-4DF4-B6B5-122F248B4206}" srcOrd="0" destOrd="0" presId="urn:microsoft.com/office/officeart/2005/8/layout/hList1"/>
    <dgm:cxn modelId="{5CA9C69E-3710-4E03-9457-702B5AA2D6AC}" type="presParOf" srcId="{932DF285-D903-4C13-8C2B-4E204E3B4E51}" destId="{BC4A8941-1C4E-47DE-A717-A429AE207D00}" srcOrd="1" destOrd="0" presId="urn:microsoft.com/office/officeart/2005/8/layout/hList1"/>
    <dgm:cxn modelId="{5DE20981-6850-4AC9-B79C-6F8DB1F74461}" type="presParOf" srcId="{9F8C60CF-130F-478A-9C7F-66B7CF7C34B7}" destId="{5629476A-0CD1-417D-BC85-94622F4EE397}" srcOrd="3" destOrd="0" presId="urn:microsoft.com/office/officeart/2005/8/layout/hList1"/>
    <dgm:cxn modelId="{D7568167-B785-40F7-A5D4-7FEC20C24C6F}" type="presParOf" srcId="{9F8C60CF-130F-478A-9C7F-66B7CF7C34B7}" destId="{1B3F2BCA-0E7E-4991-94AF-51A020514E13}" srcOrd="4" destOrd="0" presId="urn:microsoft.com/office/officeart/2005/8/layout/hList1"/>
    <dgm:cxn modelId="{F192FB91-545D-4673-B504-0CBBC6F89992}" type="presParOf" srcId="{1B3F2BCA-0E7E-4991-94AF-51A020514E13}" destId="{136F01E1-B621-4745-86F7-5067B38421BD}" srcOrd="0" destOrd="0" presId="urn:microsoft.com/office/officeart/2005/8/layout/hList1"/>
    <dgm:cxn modelId="{18EF5EC6-F804-4113-A420-B946DC962272}" type="presParOf" srcId="{1B3F2BCA-0E7E-4991-94AF-51A020514E13}" destId="{4CCA45D7-4C1C-48FC-AEDA-EEA2340B1F0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4AE396-EF3D-4B76-9AB6-152FFC85D843}" type="doc">
      <dgm:prSet loTypeId="urn:microsoft.com/office/officeart/2005/8/layout/pList2" loCatId="list" qsTypeId="urn:microsoft.com/office/officeart/2005/8/quickstyle/simple1" qsCatId="simple" csTypeId="urn:microsoft.com/office/officeart/2005/8/colors/accent1_2" csCatId="accent1" phldr="1"/>
      <dgm:spPr/>
    </dgm:pt>
    <dgm:pt modelId="{2A6D2A44-8576-45D9-B79A-2CEEB969C56B}">
      <dgm:prSet phldrT="[Text]" custT="1"/>
      <dgm:spPr/>
      <dgm:t>
        <a:bodyPr/>
        <a:lstStyle/>
        <a:p>
          <a:endParaRPr lang="en-US" sz="2800" dirty="0"/>
        </a:p>
      </dgm:t>
    </dgm:pt>
    <dgm:pt modelId="{95C23E07-71A7-447C-8DC1-D3E24EB43C14}" type="parTrans" cxnId="{5A57B8A6-BEC0-4779-A2BE-1655DEC87729}">
      <dgm:prSet/>
      <dgm:spPr/>
      <dgm:t>
        <a:bodyPr/>
        <a:lstStyle/>
        <a:p>
          <a:endParaRPr lang="en-US"/>
        </a:p>
      </dgm:t>
    </dgm:pt>
    <dgm:pt modelId="{8CE9C9DB-34C1-4D90-AB4F-62D75F847EA1}" type="sibTrans" cxnId="{5A57B8A6-BEC0-4779-A2BE-1655DEC87729}">
      <dgm:prSet/>
      <dgm:spPr/>
      <dgm:t>
        <a:bodyPr/>
        <a:lstStyle/>
        <a:p>
          <a:endParaRPr lang="en-US"/>
        </a:p>
      </dgm:t>
    </dgm:pt>
    <dgm:pt modelId="{99314613-BB1A-42AD-8467-740CF2BC63DF}">
      <dgm:prSet phldrT="[Text]" custT="1"/>
      <dgm:spPr/>
      <dgm:t>
        <a:bodyPr/>
        <a:lstStyle/>
        <a:p>
          <a:endParaRPr lang="en-US" sz="2800" dirty="0"/>
        </a:p>
      </dgm:t>
    </dgm:pt>
    <dgm:pt modelId="{A9D822E2-B377-4F24-A7C3-2E4575962829}" type="parTrans" cxnId="{5A92372D-42C5-47A0-A399-F73315A659FD}">
      <dgm:prSet/>
      <dgm:spPr/>
      <dgm:t>
        <a:bodyPr/>
        <a:lstStyle/>
        <a:p>
          <a:endParaRPr lang="en-US"/>
        </a:p>
      </dgm:t>
    </dgm:pt>
    <dgm:pt modelId="{63168B40-E73E-4DAB-8B39-0A3ED9B93493}" type="sibTrans" cxnId="{5A92372D-42C5-47A0-A399-F73315A659FD}">
      <dgm:prSet/>
      <dgm:spPr/>
      <dgm:t>
        <a:bodyPr/>
        <a:lstStyle/>
        <a:p>
          <a:endParaRPr lang="en-US"/>
        </a:p>
      </dgm:t>
    </dgm:pt>
    <dgm:pt modelId="{BB15849C-F97F-4C28-9A82-E9D2E66D5217}">
      <dgm:prSet phldrT="[Text]" custT="1"/>
      <dgm:spPr/>
      <dgm:t>
        <a:bodyPr/>
        <a:lstStyle/>
        <a:p>
          <a:endParaRPr lang="en-US" sz="2800" dirty="0"/>
        </a:p>
      </dgm:t>
    </dgm:pt>
    <dgm:pt modelId="{F3A6040B-818E-4F7E-9F05-9307BB6DE61C}" type="parTrans" cxnId="{6B40B850-9C52-47CB-BEB9-097FEEE9ECA9}">
      <dgm:prSet/>
      <dgm:spPr/>
      <dgm:t>
        <a:bodyPr/>
        <a:lstStyle/>
        <a:p>
          <a:endParaRPr lang="en-US"/>
        </a:p>
      </dgm:t>
    </dgm:pt>
    <dgm:pt modelId="{A13A5895-D979-4382-B1E2-5A28FC8CE8D5}" type="sibTrans" cxnId="{6B40B850-9C52-47CB-BEB9-097FEEE9ECA9}">
      <dgm:prSet/>
      <dgm:spPr/>
      <dgm:t>
        <a:bodyPr/>
        <a:lstStyle/>
        <a:p>
          <a:endParaRPr lang="en-US"/>
        </a:p>
      </dgm:t>
    </dgm:pt>
    <dgm:pt modelId="{4911C902-88FE-4C56-977C-B72E98A39C1D}" type="pres">
      <dgm:prSet presAssocID="{044AE396-EF3D-4B76-9AB6-152FFC85D843}" presName="Name0" presStyleCnt="0">
        <dgm:presLayoutVars>
          <dgm:dir/>
          <dgm:resizeHandles val="exact"/>
        </dgm:presLayoutVars>
      </dgm:prSet>
      <dgm:spPr/>
    </dgm:pt>
    <dgm:pt modelId="{D67DFFC0-0674-4BDC-AEEB-258967ED74FE}" type="pres">
      <dgm:prSet presAssocID="{044AE396-EF3D-4B76-9AB6-152FFC85D843}" presName="bkgdShp" presStyleLbl="alignAccFollowNode1" presStyleIdx="0" presStyleCnt="1" custScaleY="105776" custLinFactNeighborY="1197"/>
      <dgm:spPr/>
    </dgm:pt>
    <dgm:pt modelId="{03186D08-2A34-4DB9-B2D6-0F7C90765D7B}" type="pres">
      <dgm:prSet presAssocID="{044AE396-EF3D-4B76-9AB6-152FFC85D843}" presName="linComp" presStyleCnt="0"/>
      <dgm:spPr/>
    </dgm:pt>
    <dgm:pt modelId="{A7D7B2B4-2647-4372-A77E-D6D0D26B6BD5}" type="pres">
      <dgm:prSet presAssocID="{2A6D2A44-8576-45D9-B79A-2CEEB969C56B}" presName="compNode" presStyleCnt="0"/>
      <dgm:spPr/>
    </dgm:pt>
    <dgm:pt modelId="{84DE923B-1B7D-46A1-A18E-239FB69F4AAD}" type="pres">
      <dgm:prSet presAssocID="{2A6D2A44-8576-45D9-B79A-2CEEB969C56B}" presName="node" presStyleLbl="node1" presStyleIdx="0" presStyleCnt="3" custScaleY="99460" custLinFactNeighborX="-115" custLinFactNeighborY="1249">
        <dgm:presLayoutVars>
          <dgm:bulletEnabled val="1"/>
        </dgm:presLayoutVars>
      </dgm:prSet>
      <dgm:spPr/>
      <dgm:t>
        <a:bodyPr/>
        <a:lstStyle/>
        <a:p>
          <a:endParaRPr lang="en-US"/>
        </a:p>
      </dgm:t>
    </dgm:pt>
    <dgm:pt modelId="{DD43EA12-97CD-48AB-8B7A-666B4D980BFC}" type="pres">
      <dgm:prSet presAssocID="{2A6D2A44-8576-45D9-B79A-2CEEB969C56B}" presName="invisiNode" presStyleLbl="node1" presStyleIdx="0" presStyleCnt="3"/>
      <dgm:spPr/>
    </dgm:pt>
    <dgm:pt modelId="{C3857218-5A29-4706-A416-45CD57A45EC4}" type="pres">
      <dgm:prSet presAssocID="{2A6D2A44-8576-45D9-B79A-2CEEB969C56B}" presName="imagNode" presStyleLbl="fgImgPlace1" presStyleIdx="0" presStyleCnt="3" custScaleX="59796" custScaleY="78317" custLinFactNeighborX="-115" custLinFactNeighborY="-20954"/>
      <dgm:spPr>
        <a:blipFill>
          <a:blip xmlns:r="http://schemas.openxmlformats.org/officeDocument/2006/relationships" r:embed="rId1">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val="0"/>
              </a:ext>
            </a:extLst>
          </a:blip>
          <a:srcRect/>
          <a:stretch>
            <a:fillRect t="-14000" b="-14000"/>
          </a:stretch>
        </a:blipFill>
      </dgm:spPr>
    </dgm:pt>
    <dgm:pt modelId="{B1E626B3-B366-417B-9F1D-EA55F6612A21}" type="pres">
      <dgm:prSet presAssocID="{8CE9C9DB-34C1-4D90-AB4F-62D75F847EA1}" presName="sibTrans" presStyleLbl="sibTrans2D1" presStyleIdx="0" presStyleCnt="0"/>
      <dgm:spPr/>
      <dgm:t>
        <a:bodyPr/>
        <a:lstStyle/>
        <a:p>
          <a:endParaRPr lang="en-US"/>
        </a:p>
      </dgm:t>
    </dgm:pt>
    <dgm:pt modelId="{B5F9DE1E-638C-48F0-B988-FBFC1C5B9F01}" type="pres">
      <dgm:prSet presAssocID="{99314613-BB1A-42AD-8467-740CF2BC63DF}" presName="compNode" presStyleCnt="0"/>
      <dgm:spPr/>
    </dgm:pt>
    <dgm:pt modelId="{062D8C50-F7E1-4691-9A70-B3FD20BAED59}" type="pres">
      <dgm:prSet presAssocID="{99314613-BB1A-42AD-8467-740CF2BC63DF}" presName="node" presStyleLbl="node1" presStyleIdx="1" presStyleCnt="3" custScaleY="98795" custLinFactNeighborX="1550" custLinFactNeighborY="5951">
        <dgm:presLayoutVars>
          <dgm:bulletEnabled val="1"/>
        </dgm:presLayoutVars>
      </dgm:prSet>
      <dgm:spPr/>
      <dgm:t>
        <a:bodyPr/>
        <a:lstStyle/>
        <a:p>
          <a:endParaRPr lang="en-US"/>
        </a:p>
      </dgm:t>
    </dgm:pt>
    <dgm:pt modelId="{8EB01972-1039-40F7-86CE-128C65F72A54}" type="pres">
      <dgm:prSet presAssocID="{99314613-BB1A-42AD-8467-740CF2BC63DF}" presName="invisiNode" presStyleLbl="node1" presStyleIdx="1" presStyleCnt="3"/>
      <dgm:spPr/>
    </dgm:pt>
    <dgm:pt modelId="{77A1F5E7-34FD-4C97-849A-A3DD9D26B2F0}" type="pres">
      <dgm:prSet presAssocID="{99314613-BB1A-42AD-8467-740CF2BC63DF}" presName="imagNode" presStyleLbl="fgImgPlace1" presStyleIdx="1" presStyleCnt="3" custScaleX="56708" custScaleY="83723" custLinFactNeighborY="-20869"/>
      <dgm:spPr>
        <a:blipFill rotWithShape="1">
          <a:blip xmlns:r="http://schemas.openxmlformats.org/officeDocument/2006/relationships" r:embed="rId3">
            <a:extLst>
              <a:ext uri="{BEBA8EAE-BF5A-486C-A8C5-ECC9F3942E4B}">
                <a14:imgProps xmlns:a14="http://schemas.microsoft.com/office/drawing/2010/main">
                  <a14:imgLayer r:embed="rId4">
                    <a14:imgEffect>
                      <a14:sharpenSoften amount="50000"/>
                    </a14:imgEffect>
                  </a14:imgLayer>
                </a14:imgProps>
              </a:ext>
            </a:extLst>
          </a:blip>
          <a:stretch>
            <a:fillRect/>
          </a:stretch>
        </a:blipFill>
      </dgm:spPr>
    </dgm:pt>
    <dgm:pt modelId="{A60CB6AB-35A0-43F8-9E72-21F1EA2CE149}" type="pres">
      <dgm:prSet presAssocID="{63168B40-E73E-4DAB-8B39-0A3ED9B93493}" presName="sibTrans" presStyleLbl="sibTrans2D1" presStyleIdx="0" presStyleCnt="0"/>
      <dgm:spPr/>
      <dgm:t>
        <a:bodyPr/>
        <a:lstStyle/>
        <a:p>
          <a:endParaRPr lang="en-US"/>
        </a:p>
      </dgm:t>
    </dgm:pt>
    <dgm:pt modelId="{8842ACFE-DBF8-4E02-958B-C522E89190F3}" type="pres">
      <dgm:prSet presAssocID="{BB15849C-F97F-4C28-9A82-E9D2E66D5217}" presName="compNode" presStyleCnt="0"/>
      <dgm:spPr/>
    </dgm:pt>
    <dgm:pt modelId="{1D5AC280-F9AD-4400-8AE2-79F9D4BD8804}" type="pres">
      <dgm:prSet presAssocID="{BB15849C-F97F-4C28-9A82-E9D2E66D5217}" presName="node" presStyleLbl="node1" presStyleIdx="2" presStyleCnt="3" custScaleY="99530" custLinFactNeighborX="223" custLinFactNeighborY="3550">
        <dgm:presLayoutVars>
          <dgm:bulletEnabled val="1"/>
        </dgm:presLayoutVars>
      </dgm:prSet>
      <dgm:spPr/>
      <dgm:t>
        <a:bodyPr/>
        <a:lstStyle/>
        <a:p>
          <a:endParaRPr lang="en-US"/>
        </a:p>
      </dgm:t>
    </dgm:pt>
    <dgm:pt modelId="{9DF36400-070B-417C-8600-2A8606E9F9CB}" type="pres">
      <dgm:prSet presAssocID="{BB15849C-F97F-4C28-9A82-E9D2E66D5217}" presName="invisiNode" presStyleLbl="node1" presStyleIdx="2" presStyleCnt="3"/>
      <dgm:spPr/>
    </dgm:pt>
    <dgm:pt modelId="{8E942BAD-5DC6-444E-B4B4-B9AFF28926AF}" type="pres">
      <dgm:prSet presAssocID="{BB15849C-F97F-4C28-9A82-E9D2E66D5217}" presName="imagNode" presStyleLbl="fgImgPlace1" presStyleIdx="2" presStyleCnt="3" custScaleX="55208" custScaleY="89002" custLinFactNeighborY="-19548"/>
      <dgm:spPr>
        <a:blipFill rotWithShape="1">
          <a:blip xmlns:r="http://schemas.openxmlformats.org/officeDocument/2006/relationships" r:embed="rId5"/>
          <a:stretch>
            <a:fillRect/>
          </a:stretch>
        </a:blipFill>
      </dgm:spPr>
    </dgm:pt>
  </dgm:ptLst>
  <dgm:cxnLst>
    <dgm:cxn modelId="{0B344D3D-C9F8-4F41-908E-BBED130E3ED9}" type="presOf" srcId="{99314613-BB1A-42AD-8467-740CF2BC63DF}" destId="{062D8C50-F7E1-4691-9A70-B3FD20BAED59}" srcOrd="0" destOrd="0" presId="urn:microsoft.com/office/officeart/2005/8/layout/pList2"/>
    <dgm:cxn modelId="{AB46B928-8B1A-4FE1-9858-3CAE4DBCF152}" type="presOf" srcId="{BB15849C-F97F-4C28-9A82-E9D2E66D5217}" destId="{1D5AC280-F9AD-4400-8AE2-79F9D4BD8804}" srcOrd="0" destOrd="0" presId="urn:microsoft.com/office/officeart/2005/8/layout/pList2"/>
    <dgm:cxn modelId="{6B40B850-9C52-47CB-BEB9-097FEEE9ECA9}" srcId="{044AE396-EF3D-4B76-9AB6-152FFC85D843}" destId="{BB15849C-F97F-4C28-9A82-E9D2E66D5217}" srcOrd="2" destOrd="0" parTransId="{F3A6040B-818E-4F7E-9F05-9307BB6DE61C}" sibTransId="{A13A5895-D979-4382-B1E2-5A28FC8CE8D5}"/>
    <dgm:cxn modelId="{9E1D31BE-B3A6-4459-80A1-1673A52267A2}" type="presOf" srcId="{044AE396-EF3D-4B76-9AB6-152FFC85D843}" destId="{4911C902-88FE-4C56-977C-B72E98A39C1D}" srcOrd="0" destOrd="0" presId="urn:microsoft.com/office/officeart/2005/8/layout/pList2"/>
    <dgm:cxn modelId="{2D726D30-6D3B-4E69-AEC2-B8BDC7DAE7A4}" type="presOf" srcId="{63168B40-E73E-4DAB-8B39-0A3ED9B93493}" destId="{A60CB6AB-35A0-43F8-9E72-21F1EA2CE149}" srcOrd="0" destOrd="0" presId="urn:microsoft.com/office/officeart/2005/8/layout/pList2"/>
    <dgm:cxn modelId="{5A92372D-42C5-47A0-A399-F73315A659FD}" srcId="{044AE396-EF3D-4B76-9AB6-152FFC85D843}" destId="{99314613-BB1A-42AD-8467-740CF2BC63DF}" srcOrd="1" destOrd="0" parTransId="{A9D822E2-B377-4F24-A7C3-2E4575962829}" sibTransId="{63168B40-E73E-4DAB-8B39-0A3ED9B93493}"/>
    <dgm:cxn modelId="{8652FC4D-FF28-454A-8B36-B267B21E7D9B}" type="presOf" srcId="{8CE9C9DB-34C1-4D90-AB4F-62D75F847EA1}" destId="{B1E626B3-B366-417B-9F1D-EA55F6612A21}" srcOrd="0" destOrd="0" presId="urn:microsoft.com/office/officeart/2005/8/layout/pList2"/>
    <dgm:cxn modelId="{5A57B8A6-BEC0-4779-A2BE-1655DEC87729}" srcId="{044AE396-EF3D-4B76-9AB6-152FFC85D843}" destId="{2A6D2A44-8576-45D9-B79A-2CEEB969C56B}" srcOrd="0" destOrd="0" parTransId="{95C23E07-71A7-447C-8DC1-D3E24EB43C14}" sibTransId="{8CE9C9DB-34C1-4D90-AB4F-62D75F847EA1}"/>
    <dgm:cxn modelId="{551B98F7-E75B-402B-A902-2A8CE3E693B1}" type="presOf" srcId="{2A6D2A44-8576-45D9-B79A-2CEEB969C56B}" destId="{84DE923B-1B7D-46A1-A18E-239FB69F4AAD}" srcOrd="0" destOrd="0" presId="urn:microsoft.com/office/officeart/2005/8/layout/pList2"/>
    <dgm:cxn modelId="{7B53307A-AB37-43AC-A543-80902E30E27A}" type="presParOf" srcId="{4911C902-88FE-4C56-977C-B72E98A39C1D}" destId="{D67DFFC0-0674-4BDC-AEEB-258967ED74FE}" srcOrd="0" destOrd="0" presId="urn:microsoft.com/office/officeart/2005/8/layout/pList2"/>
    <dgm:cxn modelId="{8DEACBF3-7301-4BEF-8BF4-6DFF872A7DA4}" type="presParOf" srcId="{4911C902-88FE-4C56-977C-B72E98A39C1D}" destId="{03186D08-2A34-4DB9-B2D6-0F7C90765D7B}" srcOrd="1" destOrd="0" presId="urn:microsoft.com/office/officeart/2005/8/layout/pList2"/>
    <dgm:cxn modelId="{C56BC539-255E-4133-859C-788C641884F8}" type="presParOf" srcId="{03186D08-2A34-4DB9-B2D6-0F7C90765D7B}" destId="{A7D7B2B4-2647-4372-A77E-D6D0D26B6BD5}" srcOrd="0" destOrd="0" presId="urn:microsoft.com/office/officeart/2005/8/layout/pList2"/>
    <dgm:cxn modelId="{5D7AC01C-2EC9-444A-A98A-9AF0575D2163}" type="presParOf" srcId="{A7D7B2B4-2647-4372-A77E-D6D0D26B6BD5}" destId="{84DE923B-1B7D-46A1-A18E-239FB69F4AAD}" srcOrd="0" destOrd="0" presId="urn:microsoft.com/office/officeart/2005/8/layout/pList2"/>
    <dgm:cxn modelId="{F45EAAFA-6FEB-41DD-99FE-3E953684F635}" type="presParOf" srcId="{A7D7B2B4-2647-4372-A77E-D6D0D26B6BD5}" destId="{DD43EA12-97CD-48AB-8B7A-666B4D980BFC}" srcOrd="1" destOrd="0" presId="urn:microsoft.com/office/officeart/2005/8/layout/pList2"/>
    <dgm:cxn modelId="{C3680607-5182-4A8B-80D1-B3992FC68849}" type="presParOf" srcId="{A7D7B2B4-2647-4372-A77E-D6D0D26B6BD5}" destId="{C3857218-5A29-4706-A416-45CD57A45EC4}" srcOrd="2" destOrd="0" presId="urn:microsoft.com/office/officeart/2005/8/layout/pList2"/>
    <dgm:cxn modelId="{D79D4ECC-AE56-4361-8AE5-AD5EF662E41C}" type="presParOf" srcId="{03186D08-2A34-4DB9-B2D6-0F7C90765D7B}" destId="{B1E626B3-B366-417B-9F1D-EA55F6612A21}" srcOrd="1" destOrd="0" presId="urn:microsoft.com/office/officeart/2005/8/layout/pList2"/>
    <dgm:cxn modelId="{5A4975DB-6BD1-4205-9526-8951B66D0793}" type="presParOf" srcId="{03186D08-2A34-4DB9-B2D6-0F7C90765D7B}" destId="{B5F9DE1E-638C-48F0-B988-FBFC1C5B9F01}" srcOrd="2" destOrd="0" presId="urn:microsoft.com/office/officeart/2005/8/layout/pList2"/>
    <dgm:cxn modelId="{67FE9664-DD54-4311-8517-46D82BA584CF}" type="presParOf" srcId="{B5F9DE1E-638C-48F0-B988-FBFC1C5B9F01}" destId="{062D8C50-F7E1-4691-9A70-B3FD20BAED59}" srcOrd="0" destOrd="0" presId="urn:microsoft.com/office/officeart/2005/8/layout/pList2"/>
    <dgm:cxn modelId="{66626388-E3AD-4CE3-A7B9-9E002FEFB917}" type="presParOf" srcId="{B5F9DE1E-638C-48F0-B988-FBFC1C5B9F01}" destId="{8EB01972-1039-40F7-86CE-128C65F72A54}" srcOrd="1" destOrd="0" presId="urn:microsoft.com/office/officeart/2005/8/layout/pList2"/>
    <dgm:cxn modelId="{257A08E8-055E-4345-92D3-0C12D94536CA}" type="presParOf" srcId="{B5F9DE1E-638C-48F0-B988-FBFC1C5B9F01}" destId="{77A1F5E7-34FD-4C97-849A-A3DD9D26B2F0}" srcOrd="2" destOrd="0" presId="urn:microsoft.com/office/officeart/2005/8/layout/pList2"/>
    <dgm:cxn modelId="{0766E770-E368-48A2-9932-4F8A188094E7}" type="presParOf" srcId="{03186D08-2A34-4DB9-B2D6-0F7C90765D7B}" destId="{A60CB6AB-35A0-43F8-9E72-21F1EA2CE149}" srcOrd="3" destOrd="0" presId="urn:microsoft.com/office/officeart/2005/8/layout/pList2"/>
    <dgm:cxn modelId="{C56D62F4-7972-4E5A-8517-0058554D91A5}" type="presParOf" srcId="{03186D08-2A34-4DB9-B2D6-0F7C90765D7B}" destId="{8842ACFE-DBF8-4E02-958B-C522E89190F3}" srcOrd="4" destOrd="0" presId="urn:microsoft.com/office/officeart/2005/8/layout/pList2"/>
    <dgm:cxn modelId="{B14DEBB2-F316-416F-9988-F87AB96A7E56}" type="presParOf" srcId="{8842ACFE-DBF8-4E02-958B-C522E89190F3}" destId="{1D5AC280-F9AD-4400-8AE2-79F9D4BD8804}" srcOrd="0" destOrd="0" presId="urn:microsoft.com/office/officeart/2005/8/layout/pList2"/>
    <dgm:cxn modelId="{D3E96C7C-E3A0-4BBC-A285-2CE538F98F7A}" type="presParOf" srcId="{8842ACFE-DBF8-4E02-958B-C522E89190F3}" destId="{9DF36400-070B-417C-8600-2A8606E9F9CB}" srcOrd="1" destOrd="0" presId="urn:microsoft.com/office/officeart/2005/8/layout/pList2"/>
    <dgm:cxn modelId="{483C0334-B877-459A-B7BC-8CA63693E9C8}" type="presParOf" srcId="{8842ACFE-DBF8-4E02-958B-C522E89190F3}" destId="{8E942BAD-5DC6-444E-B4B4-B9AFF28926AF}"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39F19F-6BC4-45D5-A4A3-DB284A1E437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E0DA5A9-36FB-4DD2-AAC6-70914DFE547B}">
      <dgm:prSet phldrT="[Text]"/>
      <dgm:spPr/>
      <dgm:t>
        <a:bodyPr/>
        <a:lstStyle/>
        <a:p>
          <a:r>
            <a:rPr lang="en-US" dirty="0" smtClean="0"/>
            <a:t>Tribal Utility Support</a:t>
          </a:r>
          <a:endParaRPr lang="en-US" dirty="0"/>
        </a:p>
      </dgm:t>
    </dgm:pt>
    <dgm:pt modelId="{770BE11E-C189-4C1B-BE23-CC62964DBE5A}" type="parTrans" cxnId="{F421FE21-921A-4EF1-9104-7262E62D984F}">
      <dgm:prSet/>
      <dgm:spPr/>
      <dgm:t>
        <a:bodyPr/>
        <a:lstStyle/>
        <a:p>
          <a:endParaRPr lang="en-US"/>
        </a:p>
      </dgm:t>
    </dgm:pt>
    <dgm:pt modelId="{348A7380-2016-4026-B032-C74BE13BF404}" type="sibTrans" cxnId="{F421FE21-921A-4EF1-9104-7262E62D984F}">
      <dgm:prSet/>
      <dgm:spPr/>
      <dgm:t>
        <a:bodyPr/>
        <a:lstStyle/>
        <a:p>
          <a:endParaRPr lang="en-US"/>
        </a:p>
      </dgm:t>
    </dgm:pt>
    <dgm:pt modelId="{A527F198-A289-4696-9B99-CF39D3DA6EEC}">
      <dgm:prSet phldrT="[Text]"/>
      <dgm:spPr/>
      <dgm:t>
        <a:bodyPr/>
        <a:lstStyle/>
        <a:p>
          <a:pPr>
            <a:spcAft>
              <a:spcPts val="1200"/>
            </a:spcAft>
          </a:pPr>
          <a:r>
            <a:rPr lang="en-US" dirty="0" smtClean="0"/>
            <a:t>Support non-ARUC communities (VSW &amp; ANTHC)</a:t>
          </a:r>
          <a:endParaRPr lang="en-US" dirty="0"/>
        </a:p>
      </dgm:t>
    </dgm:pt>
    <dgm:pt modelId="{73D695F0-E2C5-465C-8FEF-CF6CCB6D7877}" type="parTrans" cxnId="{8CB111A9-ADC0-471D-AD3E-F229AF8AFB9C}">
      <dgm:prSet/>
      <dgm:spPr/>
      <dgm:t>
        <a:bodyPr/>
        <a:lstStyle/>
        <a:p>
          <a:endParaRPr lang="en-US"/>
        </a:p>
      </dgm:t>
    </dgm:pt>
    <dgm:pt modelId="{69A0D32B-61D4-4F1F-AF11-9BFF4EC8B0DE}" type="sibTrans" cxnId="{8CB111A9-ADC0-471D-AD3E-F229AF8AFB9C}">
      <dgm:prSet/>
      <dgm:spPr/>
      <dgm:t>
        <a:bodyPr/>
        <a:lstStyle/>
        <a:p>
          <a:endParaRPr lang="en-US"/>
        </a:p>
      </dgm:t>
    </dgm:pt>
    <dgm:pt modelId="{A23864C1-B42A-4DDF-A6F2-2387407F18A2}">
      <dgm:prSet phldrT="[Text]"/>
      <dgm:spPr/>
      <dgm:t>
        <a:bodyPr/>
        <a:lstStyle/>
        <a:p>
          <a:pPr>
            <a:spcAft>
              <a:spcPts val="1200"/>
            </a:spcAft>
          </a:pPr>
          <a:r>
            <a:rPr lang="en-US" dirty="0" smtClean="0"/>
            <a:t>Operation and Maintenance Training &amp; Support</a:t>
          </a:r>
          <a:endParaRPr lang="en-US" dirty="0"/>
        </a:p>
      </dgm:t>
    </dgm:pt>
    <dgm:pt modelId="{45448A52-61F2-489C-9C06-E310667F6821}" type="parTrans" cxnId="{3EA5BE1A-38E9-4BD8-B296-67C2BEFC8439}">
      <dgm:prSet/>
      <dgm:spPr/>
      <dgm:t>
        <a:bodyPr/>
        <a:lstStyle/>
        <a:p>
          <a:endParaRPr lang="en-US"/>
        </a:p>
      </dgm:t>
    </dgm:pt>
    <dgm:pt modelId="{AB817FF8-FA9E-4275-B021-E48742D36159}" type="sibTrans" cxnId="{3EA5BE1A-38E9-4BD8-B296-67C2BEFC8439}">
      <dgm:prSet/>
      <dgm:spPr/>
      <dgm:t>
        <a:bodyPr/>
        <a:lstStyle/>
        <a:p>
          <a:endParaRPr lang="en-US"/>
        </a:p>
      </dgm:t>
    </dgm:pt>
    <dgm:pt modelId="{6880C30C-03AB-48C6-949D-24CA5BA5D135}">
      <dgm:prSet phldrT="[Text]"/>
      <dgm:spPr/>
      <dgm:t>
        <a:bodyPr/>
        <a:lstStyle/>
        <a:p>
          <a:r>
            <a:rPr lang="en-US" dirty="0" smtClean="0"/>
            <a:t>Alaska Rural Utility Collaborative</a:t>
          </a:r>
          <a:endParaRPr lang="en-US" dirty="0"/>
        </a:p>
      </dgm:t>
    </dgm:pt>
    <dgm:pt modelId="{500A8035-EED6-4F61-92E7-CAAEA906F8F0}" type="parTrans" cxnId="{5E6BC04B-BB3F-46CD-B49E-FD677BED8A6E}">
      <dgm:prSet/>
      <dgm:spPr/>
      <dgm:t>
        <a:bodyPr/>
        <a:lstStyle/>
        <a:p>
          <a:endParaRPr lang="en-US"/>
        </a:p>
      </dgm:t>
    </dgm:pt>
    <dgm:pt modelId="{9F11C350-8D85-4290-954F-D360EFE03E88}" type="sibTrans" cxnId="{5E6BC04B-BB3F-46CD-B49E-FD677BED8A6E}">
      <dgm:prSet/>
      <dgm:spPr/>
      <dgm:t>
        <a:bodyPr/>
        <a:lstStyle/>
        <a:p>
          <a:endParaRPr lang="en-US"/>
        </a:p>
      </dgm:t>
    </dgm:pt>
    <dgm:pt modelId="{7B5D1654-99D7-47B0-AA70-DBE992E389BF}">
      <dgm:prSet phldrT="[Text]"/>
      <dgm:spPr/>
      <dgm:t>
        <a:bodyPr/>
        <a:lstStyle/>
        <a:p>
          <a:pPr>
            <a:spcAft>
              <a:spcPts val="1200"/>
            </a:spcAft>
          </a:pPr>
          <a:r>
            <a:rPr lang="en-US" dirty="0" smtClean="0"/>
            <a:t>Communities elect to be in ARUC</a:t>
          </a:r>
          <a:endParaRPr lang="en-US" dirty="0"/>
        </a:p>
      </dgm:t>
    </dgm:pt>
    <dgm:pt modelId="{71CD0747-51D9-4B97-A966-2FC6DA2EB4D5}" type="parTrans" cxnId="{069B6CC0-69AE-40BD-BDA2-C3BB15AEA51C}">
      <dgm:prSet/>
      <dgm:spPr/>
      <dgm:t>
        <a:bodyPr/>
        <a:lstStyle/>
        <a:p>
          <a:endParaRPr lang="en-US"/>
        </a:p>
      </dgm:t>
    </dgm:pt>
    <dgm:pt modelId="{8FFF07DA-CD82-44CC-81D0-6BDEC9124792}" type="sibTrans" cxnId="{069B6CC0-69AE-40BD-BDA2-C3BB15AEA51C}">
      <dgm:prSet/>
      <dgm:spPr/>
      <dgm:t>
        <a:bodyPr/>
        <a:lstStyle/>
        <a:p>
          <a:endParaRPr lang="en-US"/>
        </a:p>
      </dgm:t>
    </dgm:pt>
    <dgm:pt modelId="{8DFAC8D1-2EF4-45A7-AC4F-EF7E0A1F8CCD}">
      <dgm:prSet phldrT="[Text]"/>
      <dgm:spPr/>
      <dgm:t>
        <a:bodyPr/>
        <a:lstStyle/>
        <a:p>
          <a:pPr>
            <a:spcAft>
              <a:spcPct val="15000"/>
            </a:spcAft>
          </a:pPr>
          <a:r>
            <a:rPr lang="en-US" dirty="0" smtClean="0"/>
            <a:t>Emergency Response </a:t>
          </a:r>
          <a:endParaRPr lang="en-US" dirty="0"/>
        </a:p>
      </dgm:t>
    </dgm:pt>
    <dgm:pt modelId="{486B69AB-6420-40B4-AD52-A5627D94DFA0}" type="parTrans" cxnId="{23E392B0-1C4D-4651-A10B-DE159A470320}">
      <dgm:prSet/>
      <dgm:spPr/>
      <dgm:t>
        <a:bodyPr/>
        <a:lstStyle/>
        <a:p>
          <a:endParaRPr lang="en-US"/>
        </a:p>
      </dgm:t>
    </dgm:pt>
    <dgm:pt modelId="{2D40C546-EFD5-477E-B198-B9B36A67786F}" type="sibTrans" cxnId="{23E392B0-1C4D-4651-A10B-DE159A470320}">
      <dgm:prSet/>
      <dgm:spPr/>
      <dgm:t>
        <a:bodyPr/>
        <a:lstStyle/>
        <a:p>
          <a:endParaRPr lang="en-US"/>
        </a:p>
      </dgm:t>
    </dgm:pt>
    <dgm:pt modelId="{3A478FB6-C03A-47AC-9721-499875A87966}">
      <dgm:prSet phldrT="[Text]"/>
      <dgm:spPr/>
      <dgm:t>
        <a:bodyPr/>
        <a:lstStyle/>
        <a:p>
          <a:pPr>
            <a:spcAft>
              <a:spcPts val="1200"/>
            </a:spcAft>
          </a:pPr>
          <a:r>
            <a:rPr lang="en-US" dirty="0" smtClean="0"/>
            <a:t>Small Projects</a:t>
          </a:r>
          <a:endParaRPr lang="en-US" dirty="0"/>
        </a:p>
      </dgm:t>
    </dgm:pt>
    <dgm:pt modelId="{3CC2F4A7-4A6B-439F-8397-25DC5D6EA5A6}" type="parTrans" cxnId="{AC7A7EE7-57BC-477F-B864-14554C0AAA17}">
      <dgm:prSet/>
      <dgm:spPr/>
      <dgm:t>
        <a:bodyPr/>
        <a:lstStyle/>
        <a:p>
          <a:endParaRPr lang="en-US"/>
        </a:p>
      </dgm:t>
    </dgm:pt>
    <dgm:pt modelId="{332F2C4C-392B-422D-8B7A-58AE642B5E3D}" type="sibTrans" cxnId="{AC7A7EE7-57BC-477F-B864-14554C0AAA17}">
      <dgm:prSet/>
      <dgm:spPr/>
      <dgm:t>
        <a:bodyPr/>
        <a:lstStyle/>
        <a:p>
          <a:endParaRPr lang="en-US"/>
        </a:p>
      </dgm:t>
    </dgm:pt>
    <dgm:pt modelId="{F578B9E2-7642-4C3E-A38A-A8DA105F4D04}">
      <dgm:prSet phldrT="[Text]"/>
      <dgm:spPr/>
      <dgm:t>
        <a:bodyPr/>
        <a:lstStyle/>
        <a:p>
          <a:pPr>
            <a:spcAft>
              <a:spcPts val="1200"/>
            </a:spcAft>
          </a:pPr>
          <a:r>
            <a:rPr lang="en-US" dirty="0" smtClean="0"/>
            <a:t>Assists management &amp; operations of utility </a:t>
          </a:r>
          <a:endParaRPr lang="en-US" dirty="0"/>
        </a:p>
      </dgm:t>
    </dgm:pt>
    <dgm:pt modelId="{C158C6E0-663E-442C-8E95-AD0CCE5A28DC}" type="parTrans" cxnId="{50E807EC-9779-409F-82AB-4191061EF4ED}">
      <dgm:prSet/>
      <dgm:spPr/>
      <dgm:t>
        <a:bodyPr/>
        <a:lstStyle/>
        <a:p>
          <a:endParaRPr lang="en-US"/>
        </a:p>
      </dgm:t>
    </dgm:pt>
    <dgm:pt modelId="{65E2D544-1A32-4684-BBCC-6F721ED3AD89}" type="sibTrans" cxnId="{50E807EC-9779-409F-82AB-4191061EF4ED}">
      <dgm:prSet/>
      <dgm:spPr/>
      <dgm:t>
        <a:bodyPr/>
        <a:lstStyle/>
        <a:p>
          <a:endParaRPr lang="en-US"/>
        </a:p>
      </dgm:t>
    </dgm:pt>
    <dgm:pt modelId="{43BF0805-0619-4759-8496-2E81CCDB7424}">
      <dgm:prSet phldrT="[Text]"/>
      <dgm:spPr/>
      <dgm:t>
        <a:bodyPr/>
        <a:lstStyle/>
        <a:p>
          <a:pPr>
            <a:spcAft>
              <a:spcPct val="15000"/>
            </a:spcAft>
          </a:pPr>
          <a:r>
            <a:rPr lang="en-US" dirty="0" smtClean="0"/>
            <a:t>Billing Collection</a:t>
          </a:r>
          <a:endParaRPr lang="en-US" dirty="0"/>
        </a:p>
      </dgm:t>
    </dgm:pt>
    <dgm:pt modelId="{42BE0787-B218-4A42-8B0D-4785A132AC5B}" type="sibTrans" cxnId="{EF4A2C47-4F86-4D37-99C1-E3F0FB732FE4}">
      <dgm:prSet/>
      <dgm:spPr/>
      <dgm:t>
        <a:bodyPr/>
        <a:lstStyle/>
        <a:p>
          <a:endParaRPr lang="en-US"/>
        </a:p>
      </dgm:t>
    </dgm:pt>
    <dgm:pt modelId="{61B1D32D-6566-4A00-9143-07F051B87445}" type="parTrans" cxnId="{EF4A2C47-4F86-4D37-99C1-E3F0FB732FE4}">
      <dgm:prSet/>
      <dgm:spPr/>
      <dgm:t>
        <a:bodyPr/>
        <a:lstStyle/>
        <a:p>
          <a:endParaRPr lang="en-US"/>
        </a:p>
      </dgm:t>
    </dgm:pt>
    <dgm:pt modelId="{75F54327-8736-4AB1-B164-3D3BD8E6F3DD}" type="pres">
      <dgm:prSet presAssocID="{4539F19F-6BC4-45D5-A4A3-DB284A1E437A}" presName="Name0" presStyleCnt="0">
        <dgm:presLayoutVars>
          <dgm:dir/>
          <dgm:animLvl val="lvl"/>
          <dgm:resizeHandles val="exact"/>
        </dgm:presLayoutVars>
      </dgm:prSet>
      <dgm:spPr/>
      <dgm:t>
        <a:bodyPr/>
        <a:lstStyle/>
        <a:p>
          <a:endParaRPr lang="en-US"/>
        </a:p>
      </dgm:t>
    </dgm:pt>
    <dgm:pt modelId="{EC7EE679-035D-495E-86FB-D5E03F42E5A8}" type="pres">
      <dgm:prSet presAssocID="{CE0DA5A9-36FB-4DD2-AAC6-70914DFE547B}" presName="composite" presStyleCnt="0"/>
      <dgm:spPr/>
    </dgm:pt>
    <dgm:pt modelId="{30516B1C-D779-43A2-8F3F-66F0937E8338}" type="pres">
      <dgm:prSet presAssocID="{CE0DA5A9-36FB-4DD2-AAC6-70914DFE547B}" presName="parTx" presStyleLbl="alignNode1" presStyleIdx="0" presStyleCnt="2">
        <dgm:presLayoutVars>
          <dgm:chMax val="0"/>
          <dgm:chPref val="0"/>
          <dgm:bulletEnabled val="1"/>
        </dgm:presLayoutVars>
      </dgm:prSet>
      <dgm:spPr/>
      <dgm:t>
        <a:bodyPr/>
        <a:lstStyle/>
        <a:p>
          <a:endParaRPr lang="en-US"/>
        </a:p>
      </dgm:t>
    </dgm:pt>
    <dgm:pt modelId="{13BFC9F1-8B74-47E6-B7A7-8C33988FDE97}" type="pres">
      <dgm:prSet presAssocID="{CE0DA5A9-36FB-4DD2-AAC6-70914DFE547B}" presName="desTx" presStyleLbl="alignAccFollowNode1" presStyleIdx="0" presStyleCnt="2">
        <dgm:presLayoutVars>
          <dgm:bulletEnabled val="1"/>
        </dgm:presLayoutVars>
      </dgm:prSet>
      <dgm:spPr/>
      <dgm:t>
        <a:bodyPr/>
        <a:lstStyle/>
        <a:p>
          <a:endParaRPr lang="en-US"/>
        </a:p>
      </dgm:t>
    </dgm:pt>
    <dgm:pt modelId="{C9E08EDA-03D0-496D-B854-407A4AA7FB9F}" type="pres">
      <dgm:prSet presAssocID="{348A7380-2016-4026-B032-C74BE13BF404}" presName="space" presStyleCnt="0"/>
      <dgm:spPr/>
    </dgm:pt>
    <dgm:pt modelId="{42F1A64E-DFE4-440F-B77E-A85607BC46C0}" type="pres">
      <dgm:prSet presAssocID="{6880C30C-03AB-48C6-949D-24CA5BA5D135}" presName="composite" presStyleCnt="0"/>
      <dgm:spPr/>
    </dgm:pt>
    <dgm:pt modelId="{B999FE12-3F5C-4A68-9952-1C4EF9569391}" type="pres">
      <dgm:prSet presAssocID="{6880C30C-03AB-48C6-949D-24CA5BA5D135}" presName="parTx" presStyleLbl="alignNode1" presStyleIdx="1" presStyleCnt="2">
        <dgm:presLayoutVars>
          <dgm:chMax val="0"/>
          <dgm:chPref val="0"/>
          <dgm:bulletEnabled val="1"/>
        </dgm:presLayoutVars>
      </dgm:prSet>
      <dgm:spPr/>
      <dgm:t>
        <a:bodyPr/>
        <a:lstStyle/>
        <a:p>
          <a:endParaRPr lang="en-US"/>
        </a:p>
      </dgm:t>
    </dgm:pt>
    <dgm:pt modelId="{4F146AB7-C6E3-42DD-AE53-298E301016C4}" type="pres">
      <dgm:prSet presAssocID="{6880C30C-03AB-48C6-949D-24CA5BA5D135}" presName="desTx" presStyleLbl="alignAccFollowNode1" presStyleIdx="1" presStyleCnt="2">
        <dgm:presLayoutVars>
          <dgm:bulletEnabled val="1"/>
        </dgm:presLayoutVars>
      </dgm:prSet>
      <dgm:spPr/>
      <dgm:t>
        <a:bodyPr/>
        <a:lstStyle/>
        <a:p>
          <a:endParaRPr lang="en-US"/>
        </a:p>
      </dgm:t>
    </dgm:pt>
  </dgm:ptLst>
  <dgm:cxnLst>
    <dgm:cxn modelId="{EF4A2C47-4F86-4D37-99C1-E3F0FB732FE4}" srcId="{6880C30C-03AB-48C6-949D-24CA5BA5D135}" destId="{43BF0805-0619-4759-8496-2E81CCDB7424}" srcOrd="2" destOrd="0" parTransId="{61B1D32D-6566-4A00-9143-07F051B87445}" sibTransId="{42BE0787-B218-4A42-8B0D-4785A132AC5B}"/>
    <dgm:cxn modelId="{BD30101A-364F-4A16-8118-DEB3C3F0BA99}" type="presOf" srcId="{F578B9E2-7642-4C3E-A38A-A8DA105F4D04}" destId="{4F146AB7-C6E3-42DD-AE53-298E301016C4}" srcOrd="0" destOrd="1" presId="urn:microsoft.com/office/officeart/2005/8/layout/hList1"/>
    <dgm:cxn modelId="{809C5415-563B-451D-8255-B0A28C255107}" type="presOf" srcId="{4539F19F-6BC4-45D5-A4A3-DB284A1E437A}" destId="{75F54327-8736-4AB1-B164-3D3BD8E6F3DD}" srcOrd="0" destOrd="0" presId="urn:microsoft.com/office/officeart/2005/8/layout/hList1"/>
    <dgm:cxn modelId="{5E6BC04B-BB3F-46CD-B49E-FD677BED8A6E}" srcId="{4539F19F-6BC4-45D5-A4A3-DB284A1E437A}" destId="{6880C30C-03AB-48C6-949D-24CA5BA5D135}" srcOrd="1" destOrd="0" parTransId="{500A8035-EED6-4F61-92E7-CAAEA906F8F0}" sibTransId="{9F11C350-8D85-4290-954F-D360EFE03E88}"/>
    <dgm:cxn modelId="{F28CEB0A-BD21-4EF9-BE66-FCF39581B937}" type="presOf" srcId="{3A478FB6-C03A-47AC-9721-499875A87966}" destId="{13BFC9F1-8B74-47E6-B7A7-8C33988FDE97}" srcOrd="0" destOrd="2" presId="urn:microsoft.com/office/officeart/2005/8/layout/hList1"/>
    <dgm:cxn modelId="{4A1880A4-D648-4DBC-AA75-C6289668BA8B}" type="presOf" srcId="{7B5D1654-99D7-47B0-AA70-DBE992E389BF}" destId="{4F146AB7-C6E3-42DD-AE53-298E301016C4}" srcOrd="0" destOrd="0" presId="urn:microsoft.com/office/officeart/2005/8/layout/hList1"/>
    <dgm:cxn modelId="{FC2BE14D-7806-4868-B4F0-59BAD30EF62D}" type="presOf" srcId="{6880C30C-03AB-48C6-949D-24CA5BA5D135}" destId="{B999FE12-3F5C-4A68-9952-1C4EF9569391}" srcOrd="0" destOrd="0" presId="urn:microsoft.com/office/officeart/2005/8/layout/hList1"/>
    <dgm:cxn modelId="{8CB111A9-ADC0-471D-AD3E-F229AF8AFB9C}" srcId="{CE0DA5A9-36FB-4DD2-AAC6-70914DFE547B}" destId="{A527F198-A289-4696-9B99-CF39D3DA6EEC}" srcOrd="0" destOrd="0" parTransId="{73D695F0-E2C5-465C-8FEF-CF6CCB6D7877}" sibTransId="{69A0D32B-61D4-4F1F-AF11-9BFF4EC8B0DE}"/>
    <dgm:cxn modelId="{3EA5BE1A-38E9-4BD8-B296-67C2BEFC8439}" srcId="{CE0DA5A9-36FB-4DD2-AAC6-70914DFE547B}" destId="{A23864C1-B42A-4DDF-A6F2-2387407F18A2}" srcOrd="1" destOrd="0" parTransId="{45448A52-61F2-489C-9C06-E310667F6821}" sibTransId="{AB817FF8-FA9E-4275-B021-E48742D36159}"/>
    <dgm:cxn modelId="{F421FE21-921A-4EF1-9104-7262E62D984F}" srcId="{4539F19F-6BC4-45D5-A4A3-DB284A1E437A}" destId="{CE0DA5A9-36FB-4DD2-AAC6-70914DFE547B}" srcOrd="0" destOrd="0" parTransId="{770BE11E-C189-4C1B-BE23-CC62964DBE5A}" sibTransId="{348A7380-2016-4026-B032-C74BE13BF404}"/>
    <dgm:cxn modelId="{12603DD5-D2AB-41E4-AC5C-B04349ECCF89}" type="presOf" srcId="{8DFAC8D1-2EF4-45A7-AC4F-EF7E0A1F8CCD}" destId="{13BFC9F1-8B74-47E6-B7A7-8C33988FDE97}" srcOrd="0" destOrd="3" presId="urn:microsoft.com/office/officeart/2005/8/layout/hList1"/>
    <dgm:cxn modelId="{069B6CC0-69AE-40BD-BDA2-C3BB15AEA51C}" srcId="{6880C30C-03AB-48C6-949D-24CA5BA5D135}" destId="{7B5D1654-99D7-47B0-AA70-DBE992E389BF}" srcOrd="0" destOrd="0" parTransId="{71CD0747-51D9-4B97-A966-2FC6DA2EB4D5}" sibTransId="{8FFF07DA-CD82-44CC-81D0-6BDEC9124792}"/>
    <dgm:cxn modelId="{E980DD42-6879-4838-BFE6-1E815670CE44}" type="presOf" srcId="{43BF0805-0619-4759-8496-2E81CCDB7424}" destId="{4F146AB7-C6E3-42DD-AE53-298E301016C4}" srcOrd="0" destOrd="2" presId="urn:microsoft.com/office/officeart/2005/8/layout/hList1"/>
    <dgm:cxn modelId="{92393FF1-BEAA-4DAC-A61F-D63A8E5D2D1F}" type="presOf" srcId="{CE0DA5A9-36FB-4DD2-AAC6-70914DFE547B}" destId="{30516B1C-D779-43A2-8F3F-66F0937E8338}" srcOrd="0" destOrd="0" presId="urn:microsoft.com/office/officeart/2005/8/layout/hList1"/>
    <dgm:cxn modelId="{AC7A7EE7-57BC-477F-B864-14554C0AAA17}" srcId="{CE0DA5A9-36FB-4DD2-AAC6-70914DFE547B}" destId="{3A478FB6-C03A-47AC-9721-499875A87966}" srcOrd="2" destOrd="0" parTransId="{3CC2F4A7-4A6B-439F-8397-25DC5D6EA5A6}" sibTransId="{332F2C4C-392B-422D-8B7A-58AE642B5E3D}"/>
    <dgm:cxn modelId="{50E807EC-9779-409F-82AB-4191061EF4ED}" srcId="{6880C30C-03AB-48C6-949D-24CA5BA5D135}" destId="{F578B9E2-7642-4C3E-A38A-A8DA105F4D04}" srcOrd="1" destOrd="0" parTransId="{C158C6E0-663E-442C-8E95-AD0CCE5A28DC}" sibTransId="{65E2D544-1A32-4684-BBCC-6F721ED3AD89}"/>
    <dgm:cxn modelId="{2D494115-59FC-4A0C-9BAB-ABBF58714493}" type="presOf" srcId="{A527F198-A289-4696-9B99-CF39D3DA6EEC}" destId="{13BFC9F1-8B74-47E6-B7A7-8C33988FDE97}" srcOrd="0" destOrd="0" presId="urn:microsoft.com/office/officeart/2005/8/layout/hList1"/>
    <dgm:cxn modelId="{23E392B0-1C4D-4651-A10B-DE159A470320}" srcId="{CE0DA5A9-36FB-4DD2-AAC6-70914DFE547B}" destId="{8DFAC8D1-2EF4-45A7-AC4F-EF7E0A1F8CCD}" srcOrd="3" destOrd="0" parTransId="{486B69AB-6420-40B4-AD52-A5627D94DFA0}" sibTransId="{2D40C546-EFD5-477E-B198-B9B36A67786F}"/>
    <dgm:cxn modelId="{F910A0B7-7CE0-4C93-919E-C2C825E8DE39}" type="presOf" srcId="{A23864C1-B42A-4DDF-A6F2-2387407F18A2}" destId="{13BFC9F1-8B74-47E6-B7A7-8C33988FDE97}" srcOrd="0" destOrd="1" presId="urn:microsoft.com/office/officeart/2005/8/layout/hList1"/>
    <dgm:cxn modelId="{662269D7-5573-4BD5-9D6F-42DDE311284A}" type="presParOf" srcId="{75F54327-8736-4AB1-B164-3D3BD8E6F3DD}" destId="{EC7EE679-035D-495E-86FB-D5E03F42E5A8}" srcOrd="0" destOrd="0" presId="urn:microsoft.com/office/officeart/2005/8/layout/hList1"/>
    <dgm:cxn modelId="{46B90E5B-8DB8-4C32-AC4A-2A53A256578D}" type="presParOf" srcId="{EC7EE679-035D-495E-86FB-D5E03F42E5A8}" destId="{30516B1C-D779-43A2-8F3F-66F0937E8338}" srcOrd="0" destOrd="0" presId="urn:microsoft.com/office/officeart/2005/8/layout/hList1"/>
    <dgm:cxn modelId="{0B42803A-ECEE-4164-9F67-41E85C6F38D2}" type="presParOf" srcId="{EC7EE679-035D-495E-86FB-D5E03F42E5A8}" destId="{13BFC9F1-8B74-47E6-B7A7-8C33988FDE97}" srcOrd="1" destOrd="0" presId="urn:microsoft.com/office/officeart/2005/8/layout/hList1"/>
    <dgm:cxn modelId="{53DA268C-1C73-4623-82F6-EF9D276A1EB9}" type="presParOf" srcId="{75F54327-8736-4AB1-B164-3D3BD8E6F3DD}" destId="{C9E08EDA-03D0-496D-B854-407A4AA7FB9F}" srcOrd="1" destOrd="0" presId="urn:microsoft.com/office/officeart/2005/8/layout/hList1"/>
    <dgm:cxn modelId="{01C24B63-312B-410D-B83F-CDE4527C2DAC}" type="presParOf" srcId="{75F54327-8736-4AB1-B164-3D3BD8E6F3DD}" destId="{42F1A64E-DFE4-440F-B77E-A85607BC46C0}" srcOrd="2" destOrd="0" presId="urn:microsoft.com/office/officeart/2005/8/layout/hList1"/>
    <dgm:cxn modelId="{F6CBA020-07E3-485D-9D9E-9A3A472BAEF2}" type="presParOf" srcId="{42F1A64E-DFE4-440F-B77E-A85607BC46C0}" destId="{B999FE12-3F5C-4A68-9952-1C4EF9569391}" srcOrd="0" destOrd="0" presId="urn:microsoft.com/office/officeart/2005/8/layout/hList1"/>
    <dgm:cxn modelId="{6244290E-5F46-4E64-BE88-AB1D8BF55F1F}" type="presParOf" srcId="{42F1A64E-DFE4-440F-B77E-A85607BC46C0}" destId="{4F146AB7-C6E3-42DD-AE53-298E301016C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3504FE-72DD-4C05-9979-ADA9A6AFB353}" type="doc">
      <dgm:prSet loTypeId="urn:microsoft.com/office/officeart/2008/layout/RadialCluster" loCatId="cycle" qsTypeId="urn:microsoft.com/office/officeart/2005/8/quickstyle/simple1" qsCatId="simple" csTypeId="urn:microsoft.com/office/officeart/2005/8/colors/colorful3" csCatId="colorful" phldr="1"/>
      <dgm:spPr/>
      <dgm:t>
        <a:bodyPr/>
        <a:lstStyle/>
        <a:p>
          <a:endParaRPr lang="en-US"/>
        </a:p>
      </dgm:t>
    </dgm:pt>
    <dgm:pt modelId="{A8C033E6-7066-4B3C-B8E8-7FCFEC520ECE}">
      <dgm:prSet phldrT="[Text]" custT="1"/>
      <dgm:spPr/>
      <dgm:t>
        <a:bodyPr/>
        <a:lstStyle/>
        <a:p>
          <a:r>
            <a:rPr lang="en-US" sz="2400" b="1" dirty="0" smtClean="0"/>
            <a:t>Energy</a:t>
          </a:r>
        </a:p>
        <a:p>
          <a:r>
            <a:rPr lang="en-US" sz="2400" b="1" dirty="0" smtClean="0"/>
            <a:t>Program</a:t>
          </a:r>
          <a:endParaRPr lang="en-US" sz="2400" b="1" dirty="0"/>
        </a:p>
      </dgm:t>
    </dgm:pt>
    <dgm:pt modelId="{94C60949-BE77-4932-ADC4-7CC1F78638AF}" type="parTrans" cxnId="{F6C07FDC-4FEA-40A4-BA90-87B36F52DDF9}">
      <dgm:prSet/>
      <dgm:spPr/>
      <dgm:t>
        <a:bodyPr/>
        <a:lstStyle/>
        <a:p>
          <a:endParaRPr lang="en-US" sz="2400" b="1"/>
        </a:p>
      </dgm:t>
    </dgm:pt>
    <dgm:pt modelId="{A5CC1992-EE9A-4DF4-AF40-B517CE4836ED}" type="sibTrans" cxnId="{F6C07FDC-4FEA-40A4-BA90-87B36F52DDF9}">
      <dgm:prSet/>
      <dgm:spPr/>
      <dgm:t>
        <a:bodyPr/>
        <a:lstStyle/>
        <a:p>
          <a:endParaRPr lang="en-US" sz="2400" b="1"/>
        </a:p>
      </dgm:t>
    </dgm:pt>
    <dgm:pt modelId="{E574149E-ADB3-40E2-9BF7-B5D1A4411B37}">
      <dgm:prSet custT="1"/>
      <dgm:spPr/>
      <dgm:t>
        <a:bodyPr/>
        <a:lstStyle/>
        <a:p>
          <a:r>
            <a:rPr lang="en-US" sz="2400" b="1" dirty="0" smtClean="0"/>
            <a:t>Biomass heating</a:t>
          </a:r>
          <a:endParaRPr lang="en-US" sz="2400" b="1" dirty="0"/>
        </a:p>
      </dgm:t>
    </dgm:pt>
    <dgm:pt modelId="{E1B9585D-6AD3-4B77-822E-5BF62B91BCE6}" type="parTrans" cxnId="{98D78015-2AE6-4406-8311-14C57C3EF2A2}">
      <dgm:prSet custT="1"/>
      <dgm:spPr/>
      <dgm:t>
        <a:bodyPr/>
        <a:lstStyle/>
        <a:p>
          <a:endParaRPr lang="en-US" sz="2400" b="1"/>
        </a:p>
      </dgm:t>
    </dgm:pt>
    <dgm:pt modelId="{07CE3863-58C5-43FD-B546-E8392ECE6635}" type="sibTrans" cxnId="{98D78015-2AE6-4406-8311-14C57C3EF2A2}">
      <dgm:prSet/>
      <dgm:spPr/>
      <dgm:t>
        <a:bodyPr/>
        <a:lstStyle/>
        <a:p>
          <a:endParaRPr lang="en-US" sz="2400" b="1"/>
        </a:p>
      </dgm:t>
    </dgm:pt>
    <dgm:pt modelId="{1C474B93-38A7-4B2A-9F6C-06DDB9A9345E}">
      <dgm:prSet custT="1"/>
      <dgm:spPr/>
      <dgm:t>
        <a:bodyPr/>
        <a:lstStyle/>
        <a:p>
          <a:r>
            <a:rPr lang="en-US" sz="2400" b="1" dirty="0" smtClean="0"/>
            <a:t>Energy Efficiency</a:t>
          </a:r>
          <a:endParaRPr lang="en-US" sz="2400" b="1" dirty="0"/>
        </a:p>
      </dgm:t>
    </dgm:pt>
    <dgm:pt modelId="{84372854-0893-47D3-ACEA-2CE7349F4C80}" type="parTrans" cxnId="{7619C71C-5526-4319-97F6-1A2DEE8137E8}">
      <dgm:prSet custT="1"/>
      <dgm:spPr/>
      <dgm:t>
        <a:bodyPr/>
        <a:lstStyle/>
        <a:p>
          <a:endParaRPr lang="en-US" sz="2400" b="1"/>
        </a:p>
      </dgm:t>
    </dgm:pt>
    <dgm:pt modelId="{A7CB553D-37F7-4514-83EE-DDDBA5692917}" type="sibTrans" cxnId="{7619C71C-5526-4319-97F6-1A2DEE8137E8}">
      <dgm:prSet/>
      <dgm:spPr/>
      <dgm:t>
        <a:bodyPr/>
        <a:lstStyle/>
        <a:p>
          <a:endParaRPr lang="en-US" sz="2400" b="1"/>
        </a:p>
      </dgm:t>
    </dgm:pt>
    <dgm:pt modelId="{A188BA07-79DF-41D2-807D-BFA77B4C1761}">
      <dgm:prSet custT="1"/>
      <dgm:spPr/>
      <dgm:t>
        <a:bodyPr/>
        <a:lstStyle/>
        <a:p>
          <a:r>
            <a:rPr lang="en-US" sz="2400" b="1" dirty="0" smtClean="0"/>
            <a:t>Wind-to-heat</a:t>
          </a:r>
          <a:endParaRPr lang="en-US" sz="2400" b="1" dirty="0"/>
        </a:p>
      </dgm:t>
    </dgm:pt>
    <dgm:pt modelId="{5D7DFD02-D1DF-4716-93F4-29FC19BF4895}" type="parTrans" cxnId="{B22FC249-6F0B-455F-B5D7-91F11B16F056}">
      <dgm:prSet custT="1"/>
      <dgm:spPr/>
      <dgm:t>
        <a:bodyPr/>
        <a:lstStyle/>
        <a:p>
          <a:endParaRPr lang="en-US" sz="2400" b="1"/>
        </a:p>
      </dgm:t>
    </dgm:pt>
    <dgm:pt modelId="{7430A003-5A29-4BB0-86D7-29B995133DB5}" type="sibTrans" cxnId="{B22FC249-6F0B-455F-B5D7-91F11B16F056}">
      <dgm:prSet/>
      <dgm:spPr/>
      <dgm:t>
        <a:bodyPr/>
        <a:lstStyle/>
        <a:p>
          <a:endParaRPr lang="en-US" sz="2400" b="1"/>
        </a:p>
      </dgm:t>
    </dgm:pt>
    <dgm:pt modelId="{874202AA-BEA6-4954-86CA-DC136CD33293}">
      <dgm:prSet custT="1"/>
      <dgm:spPr/>
      <dgm:t>
        <a:bodyPr/>
        <a:lstStyle/>
        <a:p>
          <a:r>
            <a:rPr lang="en-US" sz="2400" b="1" dirty="0" smtClean="0"/>
            <a:t>Hydroelectric</a:t>
          </a:r>
        </a:p>
      </dgm:t>
    </dgm:pt>
    <dgm:pt modelId="{FAEE7E5C-EA46-4A3B-92A1-CC289CBAF38C}" type="parTrans" cxnId="{B9B3151E-8044-4BE6-8067-039371429075}">
      <dgm:prSet custT="1"/>
      <dgm:spPr/>
      <dgm:t>
        <a:bodyPr/>
        <a:lstStyle/>
        <a:p>
          <a:endParaRPr lang="en-US" sz="2400" b="1"/>
        </a:p>
      </dgm:t>
    </dgm:pt>
    <dgm:pt modelId="{5377ECEF-417F-41FC-99C9-976135F3F503}" type="sibTrans" cxnId="{B9B3151E-8044-4BE6-8067-039371429075}">
      <dgm:prSet/>
      <dgm:spPr/>
      <dgm:t>
        <a:bodyPr/>
        <a:lstStyle/>
        <a:p>
          <a:endParaRPr lang="en-US" sz="2400" b="1"/>
        </a:p>
      </dgm:t>
    </dgm:pt>
    <dgm:pt modelId="{F1F67E45-C7C6-4DBD-81EF-922572A6A342}">
      <dgm:prSet custT="1"/>
      <dgm:spPr/>
      <dgm:t>
        <a:bodyPr/>
        <a:lstStyle/>
        <a:p>
          <a:r>
            <a:rPr lang="en-US" sz="2400" b="1" dirty="0" smtClean="0"/>
            <a:t>Remote Monitoring</a:t>
          </a:r>
        </a:p>
      </dgm:t>
    </dgm:pt>
    <dgm:pt modelId="{532763F6-E282-4BA3-8E55-D57AE7BB36AF}" type="parTrans" cxnId="{A19ECF59-50DC-4E0E-A4FA-02E69017BE9C}">
      <dgm:prSet custT="1"/>
      <dgm:spPr/>
      <dgm:t>
        <a:bodyPr/>
        <a:lstStyle/>
        <a:p>
          <a:endParaRPr lang="en-US" sz="2400" b="1"/>
        </a:p>
      </dgm:t>
    </dgm:pt>
    <dgm:pt modelId="{73FAB31E-26A2-4B7C-8553-BE592A3D42E0}" type="sibTrans" cxnId="{A19ECF59-50DC-4E0E-A4FA-02E69017BE9C}">
      <dgm:prSet/>
      <dgm:spPr/>
      <dgm:t>
        <a:bodyPr/>
        <a:lstStyle/>
        <a:p>
          <a:endParaRPr lang="en-US" sz="2400" b="1"/>
        </a:p>
      </dgm:t>
    </dgm:pt>
    <dgm:pt modelId="{B2D7DF87-D75E-482E-92E7-53C65DA30A24}">
      <dgm:prSet phldrT="[Text]" custT="1"/>
      <dgm:spPr/>
      <dgm:t>
        <a:bodyPr/>
        <a:lstStyle/>
        <a:p>
          <a:r>
            <a:rPr lang="en-US" sz="2400" b="1" smtClean="0"/>
            <a:t>Heat Recovery</a:t>
          </a:r>
          <a:endParaRPr lang="en-US" sz="2400" b="1" dirty="0"/>
        </a:p>
      </dgm:t>
    </dgm:pt>
    <dgm:pt modelId="{1C6C6DB2-0B54-4388-A1CD-13BAC271F27A}" type="parTrans" cxnId="{D3888BBA-EE2B-4899-A64F-4A6625B4CB42}">
      <dgm:prSet custT="1"/>
      <dgm:spPr/>
      <dgm:t>
        <a:bodyPr/>
        <a:lstStyle/>
        <a:p>
          <a:endParaRPr lang="en-US" sz="2400" b="1"/>
        </a:p>
      </dgm:t>
    </dgm:pt>
    <dgm:pt modelId="{A5F640B0-0C5D-4D68-8B03-2C16D6D07F13}" type="sibTrans" cxnId="{D3888BBA-EE2B-4899-A64F-4A6625B4CB42}">
      <dgm:prSet/>
      <dgm:spPr/>
      <dgm:t>
        <a:bodyPr/>
        <a:lstStyle/>
        <a:p>
          <a:endParaRPr lang="en-US" sz="2400" b="1"/>
        </a:p>
      </dgm:t>
    </dgm:pt>
    <dgm:pt modelId="{EBB13913-0E5C-4624-90BE-B6E5CBF59D61}">
      <dgm:prSet phldrT="[Text]" custT="1"/>
      <dgm:spPr/>
      <dgm:t>
        <a:bodyPr/>
        <a:lstStyle/>
        <a:p>
          <a:r>
            <a:rPr lang="en-US" sz="2400" b="1" dirty="0" smtClean="0"/>
            <a:t>Solar</a:t>
          </a:r>
        </a:p>
      </dgm:t>
    </dgm:pt>
    <dgm:pt modelId="{70D61E25-5CF5-40F1-8A01-84A92EFCBBE9}" type="parTrans" cxnId="{4FF3D5EA-5BC3-4F6A-A7F3-CAEF3F47FCFA}">
      <dgm:prSet custT="1"/>
      <dgm:spPr/>
      <dgm:t>
        <a:bodyPr/>
        <a:lstStyle/>
        <a:p>
          <a:endParaRPr lang="en-US" sz="2400" b="1"/>
        </a:p>
      </dgm:t>
    </dgm:pt>
    <dgm:pt modelId="{D06132AE-276D-432C-BFCA-A062A22FD1E9}" type="sibTrans" cxnId="{4FF3D5EA-5BC3-4F6A-A7F3-CAEF3F47FCFA}">
      <dgm:prSet/>
      <dgm:spPr/>
      <dgm:t>
        <a:bodyPr/>
        <a:lstStyle/>
        <a:p>
          <a:endParaRPr lang="en-US" sz="2400" b="1"/>
        </a:p>
      </dgm:t>
    </dgm:pt>
    <dgm:pt modelId="{A45411AD-6CCA-4971-B63F-12535A7F5358}" type="pres">
      <dgm:prSet presAssocID="{CC3504FE-72DD-4C05-9979-ADA9A6AFB353}" presName="Name0" presStyleCnt="0">
        <dgm:presLayoutVars>
          <dgm:chMax val="1"/>
          <dgm:chPref val="1"/>
          <dgm:dir/>
          <dgm:animOne val="branch"/>
          <dgm:animLvl val="lvl"/>
        </dgm:presLayoutVars>
      </dgm:prSet>
      <dgm:spPr/>
      <dgm:t>
        <a:bodyPr/>
        <a:lstStyle/>
        <a:p>
          <a:endParaRPr lang="en-US"/>
        </a:p>
      </dgm:t>
    </dgm:pt>
    <dgm:pt modelId="{14C79426-8467-4241-BB3F-D2BEA501BEBE}" type="pres">
      <dgm:prSet presAssocID="{A8C033E6-7066-4B3C-B8E8-7FCFEC520ECE}" presName="singleCycle" presStyleCnt="0"/>
      <dgm:spPr/>
    </dgm:pt>
    <dgm:pt modelId="{E991839C-9E92-47D5-85DB-1E181CDA901F}" type="pres">
      <dgm:prSet presAssocID="{A8C033E6-7066-4B3C-B8E8-7FCFEC520ECE}" presName="singleCenter" presStyleLbl="node1" presStyleIdx="0" presStyleCnt="8" custScaleX="110373" custScaleY="83431">
        <dgm:presLayoutVars>
          <dgm:chMax val="7"/>
          <dgm:chPref val="7"/>
        </dgm:presLayoutVars>
      </dgm:prSet>
      <dgm:spPr/>
      <dgm:t>
        <a:bodyPr/>
        <a:lstStyle/>
        <a:p>
          <a:endParaRPr lang="en-US"/>
        </a:p>
      </dgm:t>
    </dgm:pt>
    <dgm:pt modelId="{AF5AFCFE-2030-401A-9654-695E46CA2ADA}" type="pres">
      <dgm:prSet presAssocID="{70D61E25-5CF5-40F1-8A01-84A92EFCBBE9}" presName="Name56" presStyleLbl="parChTrans1D2" presStyleIdx="0" presStyleCnt="7"/>
      <dgm:spPr/>
      <dgm:t>
        <a:bodyPr/>
        <a:lstStyle/>
        <a:p>
          <a:endParaRPr lang="en-US"/>
        </a:p>
      </dgm:t>
    </dgm:pt>
    <dgm:pt modelId="{16D47D03-6072-47D7-84A8-14A40198D30F}" type="pres">
      <dgm:prSet presAssocID="{EBB13913-0E5C-4624-90BE-B6E5CBF59D61}" presName="text0" presStyleLbl="node1" presStyleIdx="1" presStyleCnt="8" custScaleX="149532" custRadScaleRad="78762" custRadScaleInc="17912">
        <dgm:presLayoutVars>
          <dgm:bulletEnabled val="1"/>
        </dgm:presLayoutVars>
      </dgm:prSet>
      <dgm:spPr/>
      <dgm:t>
        <a:bodyPr/>
        <a:lstStyle/>
        <a:p>
          <a:endParaRPr lang="en-US"/>
        </a:p>
      </dgm:t>
    </dgm:pt>
    <dgm:pt modelId="{7C831315-7A63-4497-A81C-41B1CC93450B}" type="pres">
      <dgm:prSet presAssocID="{1C6C6DB2-0B54-4388-A1CD-13BAC271F27A}" presName="Name56" presStyleLbl="parChTrans1D2" presStyleIdx="1" presStyleCnt="7"/>
      <dgm:spPr/>
      <dgm:t>
        <a:bodyPr/>
        <a:lstStyle/>
        <a:p>
          <a:endParaRPr lang="en-US"/>
        </a:p>
      </dgm:t>
    </dgm:pt>
    <dgm:pt modelId="{3FA8970B-01A6-4206-96ED-27C875A1D1B3}" type="pres">
      <dgm:prSet presAssocID="{B2D7DF87-D75E-482E-92E7-53C65DA30A24}" presName="text0" presStyleLbl="node1" presStyleIdx="2" presStyleCnt="8" custScaleX="223732" custScaleY="88594" custRadScaleRad="124035" custRadScaleInc="41061">
        <dgm:presLayoutVars>
          <dgm:bulletEnabled val="1"/>
        </dgm:presLayoutVars>
      </dgm:prSet>
      <dgm:spPr/>
      <dgm:t>
        <a:bodyPr/>
        <a:lstStyle/>
        <a:p>
          <a:endParaRPr lang="en-US"/>
        </a:p>
      </dgm:t>
    </dgm:pt>
    <dgm:pt modelId="{03BBE532-6FAE-4BA3-9486-CD9945E60A8E}" type="pres">
      <dgm:prSet presAssocID="{E1B9585D-6AD3-4B77-822E-5BF62B91BCE6}" presName="Name56" presStyleLbl="parChTrans1D2" presStyleIdx="2" presStyleCnt="7"/>
      <dgm:spPr/>
      <dgm:t>
        <a:bodyPr/>
        <a:lstStyle/>
        <a:p>
          <a:endParaRPr lang="en-US"/>
        </a:p>
      </dgm:t>
    </dgm:pt>
    <dgm:pt modelId="{AF1E0159-03A0-4406-A926-F27392D35D3E}" type="pres">
      <dgm:prSet presAssocID="{E574149E-ADB3-40E2-9BF7-B5D1A4411B37}" presName="text0" presStyleLbl="node1" presStyleIdx="3" presStyleCnt="8" custScaleX="202436" custScaleY="100474" custRadScaleRad="117516" custRadScaleInc="-25507">
        <dgm:presLayoutVars>
          <dgm:bulletEnabled val="1"/>
        </dgm:presLayoutVars>
      </dgm:prSet>
      <dgm:spPr/>
      <dgm:t>
        <a:bodyPr/>
        <a:lstStyle/>
        <a:p>
          <a:endParaRPr lang="en-US"/>
        </a:p>
      </dgm:t>
    </dgm:pt>
    <dgm:pt modelId="{C1459B1C-EDE7-46EB-98CE-63A332B39CEE}" type="pres">
      <dgm:prSet presAssocID="{84372854-0893-47D3-ACEA-2CE7349F4C80}" presName="Name56" presStyleLbl="parChTrans1D2" presStyleIdx="3" presStyleCnt="7"/>
      <dgm:spPr/>
      <dgm:t>
        <a:bodyPr/>
        <a:lstStyle/>
        <a:p>
          <a:endParaRPr lang="en-US"/>
        </a:p>
      </dgm:t>
    </dgm:pt>
    <dgm:pt modelId="{13BBC448-3F17-431E-99DF-9A87C7BC29BB}" type="pres">
      <dgm:prSet presAssocID="{1C474B93-38A7-4B2A-9F6C-06DDB9A9345E}" presName="text0" presStyleLbl="node1" presStyleIdx="4" presStyleCnt="8" custScaleX="223732" custRadScaleRad="97779" custRadScaleInc="-27247">
        <dgm:presLayoutVars>
          <dgm:bulletEnabled val="1"/>
        </dgm:presLayoutVars>
      </dgm:prSet>
      <dgm:spPr/>
      <dgm:t>
        <a:bodyPr/>
        <a:lstStyle/>
        <a:p>
          <a:endParaRPr lang="en-US"/>
        </a:p>
      </dgm:t>
    </dgm:pt>
    <dgm:pt modelId="{E3581858-3666-4073-8388-A9D636A25E67}" type="pres">
      <dgm:prSet presAssocID="{5D7DFD02-D1DF-4716-93F4-29FC19BF4895}" presName="Name56" presStyleLbl="parChTrans1D2" presStyleIdx="4" presStyleCnt="7"/>
      <dgm:spPr/>
      <dgm:t>
        <a:bodyPr/>
        <a:lstStyle/>
        <a:p>
          <a:endParaRPr lang="en-US"/>
        </a:p>
      </dgm:t>
    </dgm:pt>
    <dgm:pt modelId="{C8654227-DC92-4000-AB78-B20634D86410}" type="pres">
      <dgm:prSet presAssocID="{A188BA07-79DF-41D2-807D-BFA77B4C1761}" presName="text0" presStyleLbl="node1" presStyleIdx="5" presStyleCnt="8" custScaleX="223732" custRadScaleRad="104746" custRadScaleInc="57940">
        <dgm:presLayoutVars>
          <dgm:bulletEnabled val="1"/>
        </dgm:presLayoutVars>
      </dgm:prSet>
      <dgm:spPr/>
      <dgm:t>
        <a:bodyPr/>
        <a:lstStyle/>
        <a:p>
          <a:endParaRPr lang="en-US"/>
        </a:p>
      </dgm:t>
    </dgm:pt>
    <dgm:pt modelId="{F374805B-6DC3-404E-BDF0-3B32D94C1623}" type="pres">
      <dgm:prSet presAssocID="{FAEE7E5C-EA46-4A3B-92A1-CC289CBAF38C}" presName="Name56" presStyleLbl="parChTrans1D2" presStyleIdx="5" presStyleCnt="7"/>
      <dgm:spPr/>
      <dgm:t>
        <a:bodyPr/>
        <a:lstStyle/>
        <a:p>
          <a:endParaRPr lang="en-US"/>
        </a:p>
      </dgm:t>
    </dgm:pt>
    <dgm:pt modelId="{CD0AF675-E541-44F1-921D-0FA7629F2A54}" type="pres">
      <dgm:prSet presAssocID="{874202AA-BEA6-4954-86CA-DC136CD33293}" presName="text0" presStyleLbl="node1" presStyleIdx="6" presStyleCnt="8" custScaleX="219541" custScaleY="97943" custRadScaleRad="125494" custRadScaleInc="23861">
        <dgm:presLayoutVars>
          <dgm:bulletEnabled val="1"/>
        </dgm:presLayoutVars>
      </dgm:prSet>
      <dgm:spPr/>
      <dgm:t>
        <a:bodyPr/>
        <a:lstStyle/>
        <a:p>
          <a:endParaRPr lang="en-US"/>
        </a:p>
      </dgm:t>
    </dgm:pt>
    <dgm:pt modelId="{E4163FE3-BF29-47D9-B56F-DF6E9D8A915B}" type="pres">
      <dgm:prSet presAssocID="{532763F6-E282-4BA3-8E55-D57AE7BB36AF}" presName="Name56" presStyleLbl="parChTrans1D2" presStyleIdx="6" presStyleCnt="7"/>
      <dgm:spPr/>
      <dgm:t>
        <a:bodyPr/>
        <a:lstStyle/>
        <a:p>
          <a:endParaRPr lang="en-US"/>
        </a:p>
      </dgm:t>
    </dgm:pt>
    <dgm:pt modelId="{DBB2BB67-919C-4CCF-AEED-E8915C3EE92D}" type="pres">
      <dgm:prSet presAssocID="{F1F67E45-C7C6-4DBD-81EF-922572A6A342}" presName="text0" presStyleLbl="node1" presStyleIdx="7" presStyleCnt="8" custScaleX="220581" custScaleY="100129" custRadScaleRad="125507" custRadScaleInc="-37647">
        <dgm:presLayoutVars>
          <dgm:bulletEnabled val="1"/>
        </dgm:presLayoutVars>
      </dgm:prSet>
      <dgm:spPr/>
      <dgm:t>
        <a:bodyPr/>
        <a:lstStyle/>
        <a:p>
          <a:endParaRPr lang="en-US"/>
        </a:p>
      </dgm:t>
    </dgm:pt>
  </dgm:ptLst>
  <dgm:cxnLst>
    <dgm:cxn modelId="{A27EA505-D019-4714-ABF3-A494AC82A6E6}" type="presOf" srcId="{F1F67E45-C7C6-4DBD-81EF-922572A6A342}" destId="{DBB2BB67-919C-4CCF-AEED-E8915C3EE92D}" srcOrd="0" destOrd="0" presId="urn:microsoft.com/office/officeart/2008/layout/RadialCluster"/>
    <dgm:cxn modelId="{589ADBBA-59F2-4C8D-A0F9-2515B0B675B5}" type="presOf" srcId="{FAEE7E5C-EA46-4A3B-92A1-CC289CBAF38C}" destId="{F374805B-6DC3-404E-BDF0-3B32D94C1623}" srcOrd="0" destOrd="0" presId="urn:microsoft.com/office/officeart/2008/layout/RadialCluster"/>
    <dgm:cxn modelId="{0F1F0C18-2C88-41E0-A16D-411EF152298F}" type="presOf" srcId="{70D61E25-5CF5-40F1-8A01-84A92EFCBBE9}" destId="{AF5AFCFE-2030-401A-9654-695E46CA2ADA}" srcOrd="0" destOrd="0" presId="urn:microsoft.com/office/officeart/2008/layout/RadialCluster"/>
    <dgm:cxn modelId="{7E1D1F91-A385-4A12-BF22-B7BFDFAE9CB2}" type="presOf" srcId="{A188BA07-79DF-41D2-807D-BFA77B4C1761}" destId="{C8654227-DC92-4000-AB78-B20634D86410}" srcOrd="0" destOrd="0" presId="urn:microsoft.com/office/officeart/2008/layout/RadialCluster"/>
    <dgm:cxn modelId="{A19ECF59-50DC-4E0E-A4FA-02E69017BE9C}" srcId="{A8C033E6-7066-4B3C-B8E8-7FCFEC520ECE}" destId="{F1F67E45-C7C6-4DBD-81EF-922572A6A342}" srcOrd="6" destOrd="0" parTransId="{532763F6-E282-4BA3-8E55-D57AE7BB36AF}" sibTransId="{73FAB31E-26A2-4B7C-8553-BE592A3D42E0}"/>
    <dgm:cxn modelId="{D3888BBA-EE2B-4899-A64F-4A6625B4CB42}" srcId="{A8C033E6-7066-4B3C-B8E8-7FCFEC520ECE}" destId="{B2D7DF87-D75E-482E-92E7-53C65DA30A24}" srcOrd="1" destOrd="0" parTransId="{1C6C6DB2-0B54-4388-A1CD-13BAC271F27A}" sibTransId="{A5F640B0-0C5D-4D68-8B03-2C16D6D07F13}"/>
    <dgm:cxn modelId="{98D78015-2AE6-4406-8311-14C57C3EF2A2}" srcId="{A8C033E6-7066-4B3C-B8E8-7FCFEC520ECE}" destId="{E574149E-ADB3-40E2-9BF7-B5D1A4411B37}" srcOrd="2" destOrd="0" parTransId="{E1B9585D-6AD3-4B77-822E-5BF62B91BCE6}" sibTransId="{07CE3863-58C5-43FD-B546-E8392ECE6635}"/>
    <dgm:cxn modelId="{90997AED-7D41-44E2-9FC8-67538DC85D1E}" type="presOf" srcId="{B2D7DF87-D75E-482E-92E7-53C65DA30A24}" destId="{3FA8970B-01A6-4206-96ED-27C875A1D1B3}" srcOrd="0" destOrd="0" presId="urn:microsoft.com/office/officeart/2008/layout/RadialCluster"/>
    <dgm:cxn modelId="{122E29E2-A708-4C42-8879-A17F113877B8}" type="presOf" srcId="{CC3504FE-72DD-4C05-9979-ADA9A6AFB353}" destId="{A45411AD-6CCA-4971-B63F-12535A7F5358}" srcOrd="0" destOrd="0" presId="urn:microsoft.com/office/officeart/2008/layout/RadialCluster"/>
    <dgm:cxn modelId="{8F320C4E-4382-4785-93DB-EA5A3EFFD806}" type="presOf" srcId="{E574149E-ADB3-40E2-9BF7-B5D1A4411B37}" destId="{AF1E0159-03A0-4406-A926-F27392D35D3E}" srcOrd="0" destOrd="0" presId="urn:microsoft.com/office/officeart/2008/layout/RadialCluster"/>
    <dgm:cxn modelId="{F6C07FDC-4FEA-40A4-BA90-87B36F52DDF9}" srcId="{CC3504FE-72DD-4C05-9979-ADA9A6AFB353}" destId="{A8C033E6-7066-4B3C-B8E8-7FCFEC520ECE}" srcOrd="0" destOrd="0" parTransId="{94C60949-BE77-4932-ADC4-7CC1F78638AF}" sibTransId="{A5CC1992-EE9A-4DF4-AF40-B517CE4836ED}"/>
    <dgm:cxn modelId="{4FF3D5EA-5BC3-4F6A-A7F3-CAEF3F47FCFA}" srcId="{A8C033E6-7066-4B3C-B8E8-7FCFEC520ECE}" destId="{EBB13913-0E5C-4624-90BE-B6E5CBF59D61}" srcOrd="0" destOrd="0" parTransId="{70D61E25-5CF5-40F1-8A01-84A92EFCBBE9}" sibTransId="{D06132AE-276D-432C-BFCA-A062A22FD1E9}"/>
    <dgm:cxn modelId="{016A6518-4D67-42C8-814D-02E8062679C5}" type="presOf" srcId="{84372854-0893-47D3-ACEA-2CE7349F4C80}" destId="{C1459B1C-EDE7-46EB-98CE-63A332B39CEE}" srcOrd="0" destOrd="0" presId="urn:microsoft.com/office/officeart/2008/layout/RadialCluster"/>
    <dgm:cxn modelId="{83EB9CE7-F144-4D37-97A8-D1D91EED8FF1}" type="presOf" srcId="{1C474B93-38A7-4B2A-9F6C-06DDB9A9345E}" destId="{13BBC448-3F17-431E-99DF-9A87C7BC29BB}" srcOrd="0" destOrd="0" presId="urn:microsoft.com/office/officeart/2008/layout/RadialCluster"/>
    <dgm:cxn modelId="{AF702543-1967-4FF7-9859-58AEDAA7B417}" type="presOf" srcId="{1C6C6DB2-0B54-4388-A1CD-13BAC271F27A}" destId="{7C831315-7A63-4497-A81C-41B1CC93450B}" srcOrd="0" destOrd="0" presId="urn:microsoft.com/office/officeart/2008/layout/RadialCluster"/>
    <dgm:cxn modelId="{FE620BE6-87F3-4B47-8CDD-C6D04B2EBB8A}" type="presOf" srcId="{EBB13913-0E5C-4624-90BE-B6E5CBF59D61}" destId="{16D47D03-6072-47D7-84A8-14A40198D30F}" srcOrd="0" destOrd="0" presId="urn:microsoft.com/office/officeart/2008/layout/RadialCluster"/>
    <dgm:cxn modelId="{8A664B11-8E51-4F01-A002-867A2C2EBDF0}" type="presOf" srcId="{874202AA-BEA6-4954-86CA-DC136CD33293}" destId="{CD0AF675-E541-44F1-921D-0FA7629F2A54}" srcOrd="0" destOrd="0" presId="urn:microsoft.com/office/officeart/2008/layout/RadialCluster"/>
    <dgm:cxn modelId="{7FE4DAE4-3555-46A1-81D7-A998EDF8044E}" type="presOf" srcId="{E1B9585D-6AD3-4B77-822E-5BF62B91BCE6}" destId="{03BBE532-6FAE-4BA3-9486-CD9945E60A8E}" srcOrd="0" destOrd="0" presId="urn:microsoft.com/office/officeart/2008/layout/RadialCluster"/>
    <dgm:cxn modelId="{7619C71C-5526-4319-97F6-1A2DEE8137E8}" srcId="{A8C033E6-7066-4B3C-B8E8-7FCFEC520ECE}" destId="{1C474B93-38A7-4B2A-9F6C-06DDB9A9345E}" srcOrd="3" destOrd="0" parTransId="{84372854-0893-47D3-ACEA-2CE7349F4C80}" sibTransId="{A7CB553D-37F7-4514-83EE-DDDBA5692917}"/>
    <dgm:cxn modelId="{B6F6BC6C-E4D1-421F-B370-6973CA0C36A8}" type="presOf" srcId="{5D7DFD02-D1DF-4716-93F4-29FC19BF4895}" destId="{E3581858-3666-4073-8388-A9D636A25E67}" srcOrd="0" destOrd="0" presId="urn:microsoft.com/office/officeart/2008/layout/RadialCluster"/>
    <dgm:cxn modelId="{C8A61C52-DCAA-47FC-8EF8-885FF1704C04}" type="presOf" srcId="{532763F6-E282-4BA3-8E55-D57AE7BB36AF}" destId="{E4163FE3-BF29-47D9-B56F-DF6E9D8A915B}" srcOrd="0" destOrd="0" presId="urn:microsoft.com/office/officeart/2008/layout/RadialCluster"/>
    <dgm:cxn modelId="{B22FC249-6F0B-455F-B5D7-91F11B16F056}" srcId="{A8C033E6-7066-4B3C-B8E8-7FCFEC520ECE}" destId="{A188BA07-79DF-41D2-807D-BFA77B4C1761}" srcOrd="4" destOrd="0" parTransId="{5D7DFD02-D1DF-4716-93F4-29FC19BF4895}" sibTransId="{7430A003-5A29-4BB0-86D7-29B995133DB5}"/>
    <dgm:cxn modelId="{EC1C4A9E-1FE2-456F-B4DB-1A476ED8AD66}" type="presOf" srcId="{A8C033E6-7066-4B3C-B8E8-7FCFEC520ECE}" destId="{E991839C-9E92-47D5-85DB-1E181CDA901F}" srcOrd="0" destOrd="0" presId="urn:microsoft.com/office/officeart/2008/layout/RadialCluster"/>
    <dgm:cxn modelId="{B9B3151E-8044-4BE6-8067-039371429075}" srcId="{A8C033E6-7066-4B3C-B8E8-7FCFEC520ECE}" destId="{874202AA-BEA6-4954-86CA-DC136CD33293}" srcOrd="5" destOrd="0" parTransId="{FAEE7E5C-EA46-4A3B-92A1-CC289CBAF38C}" sibTransId="{5377ECEF-417F-41FC-99C9-976135F3F503}"/>
    <dgm:cxn modelId="{27096E8B-0F4E-4F6E-B1A6-CE3A8A857533}" type="presParOf" srcId="{A45411AD-6CCA-4971-B63F-12535A7F5358}" destId="{14C79426-8467-4241-BB3F-D2BEA501BEBE}" srcOrd="0" destOrd="0" presId="urn:microsoft.com/office/officeart/2008/layout/RadialCluster"/>
    <dgm:cxn modelId="{6A0C7F9C-8B09-4D72-A336-D7B2DDCD050F}" type="presParOf" srcId="{14C79426-8467-4241-BB3F-D2BEA501BEBE}" destId="{E991839C-9E92-47D5-85DB-1E181CDA901F}" srcOrd="0" destOrd="0" presId="urn:microsoft.com/office/officeart/2008/layout/RadialCluster"/>
    <dgm:cxn modelId="{762263EB-6CC9-49BD-9283-4EEAAA7602E0}" type="presParOf" srcId="{14C79426-8467-4241-BB3F-D2BEA501BEBE}" destId="{AF5AFCFE-2030-401A-9654-695E46CA2ADA}" srcOrd="1" destOrd="0" presId="urn:microsoft.com/office/officeart/2008/layout/RadialCluster"/>
    <dgm:cxn modelId="{93021FAB-69E2-4F45-8CE8-356F0D16C357}" type="presParOf" srcId="{14C79426-8467-4241-BB3F-D2BEA501BEBE}" destId="{16D47D03-6072-47D7-84A8-14A40198D30F}" srcOrd="2" destOrd="0" presId="urn:microsoft.com/office/officeart/2008/layout/RadialCluster"/>
    <dgm:cxn modelId="{5495456C-C2DA-44F1-BEC2-3FC7063CAC01}" type="presParOf" srcId="{14C79426-8467-4241-BB3F-D2BEA501BEBE}" destId="{7C831315-7A63-4497-A81C-41B1CC93450B}" srcOrd="3" destOrd="0" presId="urn:microsoft.com/office/officeart/2008/layout/RadialCluster"/>
    <dgm:cxn modelId="{C3598E5A-0792-4A2E-AE24-B658E60A5A40}" type="presParOf" srcId="{14C79426-8467-4241-BB3F-D2BEA501BEBE}" destId="{3FA8970B-01A6-4206-96ED-27C875A1D1B3}" srcOrd="4" destOrd="0" presId="urn:microsoft.com/office/officeart/2008/layout/RadialCluster"/>
    <dgm:cxn modelId="{8B726352-6E98-4195-A94A-1FF2C9990670}" type="presParOf" srcId="{14C79426-8467-4241-BB3F-D2BEA501BEBE}" destId="{03BBE532-6FAE-4BA3-9486-CD9945E60A8E}" srcOrd="5" destOrd="0" presId="urn:microsoft.com/office/officeart/2008/layout/RadialCluster"/>
    <dgm:cxn modelId="{049526AC-0FF3-4BA2-B126-B935B527943E}" type="presParOf" srcId="{14C79426-8467-4241-BB3F-D2BEA501BEBE}" destId="{AF1E0159-03A0-4406-A926-F27392D35D3E}" srcOrd="6" destOrd="0" presId="urn:microsoft.com/office/officeart/2008/layout/RadialCluster"/>
    <dgm:cxn modelId="{6FE90C49-A4A3-45A7-86E5-43C991895737}" type="presParOf" srcId="{14C79426-8467-4241-BB3F-D2BEA501BEBE}" destId="{C1459B1C-EDE7-46EB-98CE-63A332B39CEE}" srcOrd="7" destOrd="0" presId="urn:microsoft.com/office/officeart/2008/layout/RadialCluster"/>
    <dgm:cxn modelId="{1627E65A-CA5D-4206-AD40-ADAB8199B10A}" type="presParOf" srcId="{14C79426-8467-4241-BB3F-D2BEA501BEBE}" destId="{13BBC448-3F17-431E-99DF-9A87C7BC29BB}" srcOrd="8" destOrd="0" presId="urn:microsoft.com/office/officeart/2008/layout/RadialCluster"/>
    <dgm:cxn modelId="{88497904-1A0B-4D9D-8763-6A56021AE501}" type="presParOf" srcId="{14C79426-8467-4241-BB3F-D2BEA501BEBE}" destId="{E3581858-3666-4073-8388-A9D636A25E67}" srcOrd="9" destOrd="0" presId="urn:microsoft.com/office/officeart/2008/layout/RadialCluster"/>
    <dgm:cxn modelId="{ACE87834-6E6C-4686-BE5B-27F47637BF64}" type="presParOf" srcId="{14C79426-8467-4241-BB3F-D2BEA501BEBE}" destId="{C8654227-DC92-4000-AB78-B20634D86410}" srcOrd="10" destOrd="0" presId="urn:microsoft.com/office/officeart/2008/layout/RadialCluster"/>
    <dgm:cxn modelId="{33C8FF18-4589-47E1-BE3C-023829C41D4A}" type="presParOf" srcId="{14C79426-8467-4241-BB3F-D2BEA501BEBE}" destId="{F374805B-6DC3-404E-BDF0-3B32D94C1623}" srcOrd="11" destOrd="0" presId="urn:microsoft.com/office/officeart/2008/layout/RadialCluster"/>
    <dgm:cxn modelId="{E7568703-A0FB-405E-BD64-445B372D571D}" type="presParOf" srcId="{14C79426-8467-4241-BB3F-D2BEA501BEBE}" destId="{CD0AF675-E541-44F1-921D-0FA7629F2A54}" srcOrd="12" destOrd="0" presId="urn:microsoft.com/office/officeart/2008/layout/RadialCluster"/>
    <dgm:cxn modelId="{89581FB5-4DDD-4D62-9FE3-3A195DD78D3C}" type="presParOf" srcId="{14C79426-8467-4241-BB3F-D2BEA501BEBE}" destId="{E4163FE3-BF29-47D9-B56F-DF6E9D8A915B}" srcOrd="13" destOrd="0" presId="urn:microsoft.com/office/officeart/2008/layout/RadialCluster"/>
    <dgm:cxn modelId="{C0C29A32-3DCB-4597-9DD7-7E5BD6259033}" type="presParOf" srcId="{14C79426-8467-4241-BB3F-D2BEA501BEBE}" destId="{DBB2BB67-919C-4CCF-AEED-E8915C3EE92D}"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E41301-776D-4910-8614-D868F9FA36BA}"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US"/>
        </a:p>
      </dgm:t>
    </dgm:pt>
    <dgm:pt modelId="{BD74D4E5-5855-443C-83CD-C7D1EA9A8150}">
      <dgm:prSet phldrT="[Text]"/>
      <dgm:spPr/>
      <dgm:t>
        <a:bodyPr/>
        <a:lstStyle/>
        <a:p>
          <a:r>
            <a:rPr lang="en-US" dirty="0" smtClean="0"/>
            <a:t>SDS</a:t>
          </a:r>
          <a:endParaRPr lang="en-US" dirty="0"/>
        </a:p>
      </dgm:t>
    </dgm:pt>
    <dgm:pt modelId="{60C5BE97-CF83-4CA1-862D-18C35007BBC9}" type="parTrans" cxnId="{52DB0862-1F92-4E13-B67D-BBA244CCEA47}">
      <dgm:prSet/>
      <dgm:spPr/>
      <dgm:t>
        <a:bodyPr/>
        <a:lstStyle/>
        <a:p>
          <a:endParaRPr lang="en-US"/>
        </a:p>
      </dgm:t>
    </dgm:pt>
    <dgm:pt modelId="{6608752B-5412-4389-B0A1-4C411A1B8A15}" type="sibTrans" cxnId="{52DB0862-1F92-4E13-B67D-BBA244CCEA47}">
      <dgm:prSet/>
      <dgm:spPr/>
      <dgm:t>
        <a:bodyPr/>
        <a:lstStyle/>
        <a:p>
          <a:endParaRPr lang="en-US"/>
        </a:p>
      </dgm:t>
    </dgm:pt>
    <dgm:pt modelId="{67945B30-7264-4529-BC28-37B2C9D2C6D6}">
      <dgm:prSet phldrT="[Text]"/>
      <dgm:spPr/>
      <dgm:t>
        <a:bodyPr/>
        <a:lstStyle/>
        <a:p>
          <a:r>
            <a:rPr lang="en-US" dirty="0" smtClean="0"/>
            <a:t>Indian Health Services (IHS) Regular</a:t>
          </a:r>
          <a:endParaRPr lang="en-US" dirty="0"/>
        </a:p>
      </dgm:t>
    </dgm:pt>
    <dgm:pt modelId="{1174512A-4C09-4A9C-8003-FB7B6E1D6FE9}" type="parTrans" cxnId="{8B413BE9-F918-4B33-B5C4-B4689A52B47C}">
      <dgm:prSet/>
      <dgm:spPr/>
      <dgm:t>
        <a:bodyPr/>
        <a:lstStyle/>
        <a:p>
          <a:endParaRPr lang="en-US"/>
        </a:p>
      </dgm:t>
    </dgm:pt>
    <dgm:pt modelId="{348F2FF8-2429-4C55-BD02-D88A3920DFD5}" type="sibTrans" cxnId="{8B413BE9-F918-4B33-B5C4-B4689A52B47C}">
      <dgm:prSet/>
      <dgm:spPr/>
      <dgm:t>
        <a:bodyPr/>
        <a:lstStyle/>
        <a:p>
          <a:endParaRPr lang="en-US"/>
        </a:p>
      </dgm:t>
    </dgm:pt>
    <dgm:pt modelId="{228BA579-9FA7-4556-B830-5854D1BC0E95}">
      <dgm:prSet phldrT="[Text]"/>
      <dgm:spPr/>
      <dgm:t>
        <a:bodyPr/>
        <a:lstStyle/>
        <a:p>
          <a:r>
            <a:rPr lang="en-US" dirty="0" smtClean="0"/>
            <a:t>Environmental Protection Agency (EPA) Safe Drinking Water Tribal Set Aside</a:t>
          </a:r>
          <a:endParaRPr lang="en-US" dirty="0"/>
        </a:p>
      </dgm:t>
    </dgm:pt>
    <dgm:pt modelId="{DBBA37CD-5D70-49B2-9BBF-AA1AAD12A129}" type="parTrans" cxnId="{D2630126-7812-4E32-8C95-12997AED78F5}">
      <dgm:prSet/>
      <dgm:spPr/>
      <dgm:t>
        <a:bodyPr/>
        <a:lstStyle/>
        <a:p>
          <a:endParaRPr lang="en-US"/>
        </a:p>
      </dgm:t>
    </dgm:pt>
    <dgm:pt modelId="{463E1F3F-486D-498D-9711-3DFD52847F66}" type="sibTrans" cxnId="{D2630126-7812-4E32-8C95-12997AED78F5}">
      <dgm:prSet/>
      <dgm:spPr/>
      <dgm:t>
        <a:bodyPr/>
        <a:lstStyle/>
        <a:p>
          <a:endParaRPr lang="en-US"/>
        </a:p>
      </dgm:t>
    </dgm:pt>
    <dgm:pt modelId="{DF1625E4-2EC0-4F91-98FC-54959ADB5536}">
      <dgm:prSet phldrT="[Text]"/>
      <dgm:spPr/>
      <dgm:t>
        <a:bodyPr/>
        <a:lstStyle/>
        <a:p>
          <a:r>
            <a:rPr lang="en-US" dirty="0" smtClean="0"/>
            <a:t>EPA Clean Water Act Indian Set Aside</a:t>
          </a:r>
          <a:endParaRPr lang="en-US" dirty="0"/>
        </a:p>
      </dgm:t>
    </dgm:pt>
    <dgm:pt modelId="{9021367D-F213-4815-91EE-1B2D55D32960}" type="parTrans" cxnId="{F9C3B60A-2D02-4FF6-811C-46F773F34B02}">
      <dgm:prSet/>
      <dgm:spPr/>
      <dgm:t>
        <a:bodyPr/>
        <a:lstStyle/>
        <a:p>
          <a:endParaRPr lang="en-US"/>
        </a:p>
      </dgm:t>
    </dgm:pt>
    <dgm:pt modelId="{2E77DAD0-7FC1-4DEE-8C04-43CB8B2F8194}" type="sibTrans" cxnId="{F9C3B60A-2D02-4FF6-811C-46F773F34B02}">
      <dgm:prSet/>
      <dgm:spPr/>
      <dgm:t>
        <a:bodyPr/>
        <a:lstStyle/>
        <a:p>
          <a:endParaRPr lang="en-US"/>
        </a:p>
      </dgm:t>
    </dgm:pt>
    <dgm:pt modelId="{9ECEC43C-73DD-45A7-A0A0-99A8A6526534}" type="pres">
      <dgm:prSet presAssocID="{AFE41301-776D-4910-8614-D868F9FA36BA}" presName="cycle" presStyleCnt="0">
        <dgm:presLayoutVars>
          <dgm:chMax val="1"/>
          <dgm:dir/>
          <dgm:animLvl val="ctr"/>
          <dgm:resizeHandles val="exact"/>
        </dgm:presLayoutVars>
      </dgm:prSet>
      <dgm:spPr/>
      <dgm:t>
        <a:bodyPr/>
        <a:lstStyle/>
        <a:p>
          <a:endParaRPr lang="en-US"/>
        </a:p>
      </dgm:t>
    </dgm:pt>
    <dgm:pt modelId="{49645BE0-CA02-43AD-9F79-B63054ED6E20}" type="pres">
      <dgm:prSet presAssocID="{BD74D4E5-5855-443C-83CD-C7D1EA9A8150}" presName="centerShape" presStyleLbl="node0" presStyleIdx="0" presStyleCnt="1" custScaleX="93677" custScaleY="76547"/>
      <dgm:spPr/>
      <dgm:t>
        <a:bodyPr/>
        <a:lstStyle/>
        <a:p>
          <a:endParaRPr lang="en-US"/>
        </a:p>
      </dgm:t>
    </dgm:pt>
    <dgm:pt modelId="{2DEDE696-8821-412C-9B87-0B0B44A2089F}" type="pres">
      <dgm:prSet presAssocID="{1174512A-4C09-4A9C-8003-FB7B6E1D6FE9}" presName="parTrans" presStyleLbl="bgSibTrans2D1" presStyleIdx="0" presStyleCnt="3"/>
      <dgm:spPr/>
      <dgm:t>
        <a:bodyPr/>
        <a:lstStyle/>
        <a:p>
          <a:endParaRPr lang="en-US"/>
        </a:p>
      </dgm:t>
    </dgm:pt>
    <dgm:pt modelId="{1458724A-AD39-4129-931C-82DAEEF1B2F5}" type="pres">
      <dgm:prSet presAssocID="{67945B30-7264-4529-BC28-37B2C9D2C6D6}" presName="node" presStyleLbl="node1" presStyleIdx="0" presStyleCnt="3" custScaleX="116496" custRadScaleRad="121461" custRadScaleInc="-58026">
        <dgm:presLayoutVars>
          <dgm:bulletEnabled val="1"/>
        </dgm:presLayoutVars>
      </dgm:prSet>
      <dgm:spPr/>
      <dgm:t>
        <a:bodyPr/>
        <a:lstStyle/>
        <a:p>
          <a:endParaRPr lang="en-US"/>
        </a:p>
      </dgm:t>
    </dgm:pt>
    <dgm:pt modelId="{E0DFAAF7-323B-44BA-9CC4-775582A1E0BB}" type="pres">
      <dgm:prSet presAssocID="{DBBA37CD-5D70-49B2-9BBF-AA1AAD12A129}" presName="parTrans" presStyleLbl="bgSibTrans2D1" presStyleIdx="1" presStyleCnt="3"/>
      <dgm:spPr/>
      <dgm:t>
        <a:bodyPr/>
        <a:lstStyle/>
        <a:p>
          <a:endParaRPr lang="en-US"/>
        </a:p>
      </dgm:t>
    </dgm:pt>
    <dgm:pt modelId="{7E8B76AA-9BFE-4C36-AEA6-4D5787971090}" type="pres">
      <dgm:prSet presAssocID="{228BA579-9FA7-4556-B830-5854D1BC0E95}" presName="node" presStyleLbl="node1" presStyleIdx="1" presStyleCnt="3" custScaleX="241584" custRadScaleRad="94620" custRadScaleInc="721">
        <dgm:presLayoutVars>
          <dgm:bulletEnabled val="1"/>
        </dgm:presLayoutVars>
      </dgm:prSet>
      <dgm:spPr/>
      <dgm:t>
        <a:bodyPr/>
        <a:lstStyle/>
        <a:p>
          <a:endParaRPr lang="en-US"/>
        </a:p>
      </dgm:t>
    </dgm:pt>
    <dgm:pt modelId="{C77138C5-5A35-497F-AAB2-C3E691B2F0F3}" type="pres">
      <dgm:prSet presAssocID="{9021367D-F213-4815-91EE-1B2D55D32960}" presName="parTrans" presStyleLbl="bgSibTrans2D1" presStyleIdx="2" presStyleCnt="3"/>
      <dgm:spPr/>
      <dgm:t>
        <a:bodyPr/>
        <a:lstStyle/>
        <a:p>
          <a:endParaRPr lang="en-US"/>
        </a:p>
      </dgm:t>
    </dgm:pt>
    <dgm:pt modelId="{E4AC9761-1D77-4CFF-AAE1-5746BFD51FF1}" type="pres">
      <dgm:prSet presAssocID="{DF1625E4-2EC0-4F91-98FC-54959ADB5536}" presName="node" presStyleLbl="node1" presStyleIdx="2" presStyleCnt="3" custScaleX="132832" custRadScaleRad="121278" custRadScaleInc="58025">
        <dgm:presLayoutVars>
          <dgm:bulletEnabled val="1"/>
        </dgm:presLayoutVars>
      </dgm:prSet>
      <dgm:spPr/>
      <dgm:t>
        <a:bodyPr/>
        <a:lstStyle/>
        <a:p>
          <a:endParaRPr lang="en-US"/>
        </a:p>
      </dgm:t>
    </dgm:pt>
  </dgm:ptLst>
  <dgm:cxnLst>
    <dgm:cxn modelId="{7BA8E742-3C77-4FFA-B599-CC734DA1503A}" type="presOf" srcId="{DF1625E4-2EC0-4F91-98FC-54959ADB5536}" destId="{E4AC9761-1D77-4CFF-AAE1-5746BFD51FF1}" srcOrd="0" destOrd="0" presId="urn:microsoft.com/office/officeart/2005/8/layout/radial4"/>
    <dgm:cxn modelId="{02C80BB7-F893-4190-AA32-0F916D5979F1}" type="presOf" srcId="{BD74D4E5-5855-443C-83CD-C7D1EA9A8150}" destId="{49645BE0-CA02-43AD-9F79-B63054ED6E20}" srcOrd="0" destOrd="0" presId="urn:microsoft.com/office/officeart/2005/8/layout/radial4"/>
    <dgm:cxn modelId="{D2630126-7812-4E32-8C95-12997AED78F5}" srcId="{BD74D4E5-5855-443C-83CD-C7D1EA9A8150}" destId="{228BA579-9FA7-4556-B830-5854D1BC0E95}" srcOrd="1" destOrd="0" parTransId="{DBBA37CD-5D70-49B2-9BBF-AA1AAD12A129}" sibTransId="{463E1F3F-486D-498D-9711-3DFD52847F66}"/>
    <dgm:cxn modelId="{52DB0862-1F92-4E13-B67D-BBA244CCEA47}" srcId="{AFE41301-776D-4910-8614-D868F9FA36BA}" destId="{BD74D4E5-5855-443C-83CD-C7D1EA9A8150}" srcOrd="0" destOrd="0" parTransId="{60C5BE97-CF83-4CA1-862D-18C35007BBC9}" sibTransId="{6608752B-5412-4389-B0A1-4C411A1B8A15}"/>
    <dgm:cxn modelId="{1B870CF7-D97B-474F-A2DE-8E5E3EB3BA66}" type="presOf" srcId="{AFE41301-776D-4910-8614-D868F9FA36BA}" destId="{9ECEC43C-73DD-45A7-A0A0-99A8A6526534}" srcOrd="0" destOrd="0" presId="urn:microsoft.com/office/officeart/2005/8/layout/radial4"/>
    <dgm:cxn modelId="{738B78CB-207F-40A9-B40F-B111A6F23491}" type="presOf" srcId="{9021367D-F213-4815-91EE-1B2D55D32960}" destId="{C77138C5-5A35-497F-AAB2-C3E691B2F0F3}" srcOrd="0" destOrd="0" presId="urn:microsoft.com/office/officeart/2005/8/layout/radial4"/>
    <dgm:cxn modelId="{81200D98-871C-4DA9-9F95-971B6E70AC21}" type="presOf" srcId="{228BA579-9FA7-4556-B830-5854D1BC0E95}" destId="{7E8B76AA-9BFE-4C36-AEA6-4D5787971090}" srcOrd="0" destOrd="0" presId="urn:microsoft.com/office/officeart/2005/8/layout/radial4"/>
    <dgm:cxn modelId="{1599A051-22B7-441D-8B1F-61B6C154DACE}" type="presOf" srcId="{67945B30-7264-4529-BC28-37B2C9D2C6D6}" destId="{1458724A-AD39-4129-931C-82DAEEF1B2F5}" srcOrd="0" destOrd="0" presId="urn:microsoft.com/office/officeart/2005/8/layout/radial4"/>
    <dgm:cxn modelId="{4A46E704-6780-4F5D-9E06-67E4764E7186}" type="presOf" srcId="{1174512A-4C09-4A9C-8003-FB7B6E1D6FE9}" destId="{2DEDE696-8821-412C-9B87-0B0B44A2089F}" srcOrd="0" destOrd="0" presId="urn:microsoft.com/office/officeart/2005/8/layout/radial4"/>
    <dgm:cxn modelId="{8B413BE9-F918-4B33-B5C4-B4689A52B47C}" srcId="{BD74D4E5-5855-443C-83CD-C7D1EA9A8150}" destId="{67945B30-7264-4529-BC28-37B2C9D2C6D6}" srcOrd="0" destOrd="0" parTransId="{1174512A-4C09-4A9C-8003-FB7B6E1D6FE9}" sibTransId="{348F2FF8-2429-4C55-BD02-D88A3920DFD5}"/>
    <dgm:cxn modelId="{F9C3B60A-2D02-4FF6-811C-46F773F34B02}" srcId="{BD74D4E5-5855-443C-83CD-C7D1EA9A8150}" destId="{DF1625E4-2EC0-4F91-98FC-54959ADB5536}" srcOrd="2" destOrd="0" parTransId="{9021367D-F213-4815-91EE-1B2D55D32960}" sibTransId="{2E77DAD0-7FC1-4DEE-8C04-43CB8B2F8194}"/>
    <dgm:cxn modelId="{D7714DF5-0C93-41C1-8FC0-DF61BF5E2B56}" type="presOf" srcId="{DBBA37CD-5D70-49B2-9BBF-AA1AAD12A129}" destId="{E0DFAAF7-323B-44BA-9CC4-775582A1E0BB}" srcOrd="0" destOrd="0" presId="urn:microsoft.com/office/officeart/2005/8/layout/radial4"/>
    <dgm:cxn modelId="{1B1478ED-2FD6-487F-8DFD-C7574AA4CFE2}" type="presParOf" srcId="{9ECEC43C-73DD-45A7-A0A0-99A8A6526534}" destId="{49645BE0-CA02-43AD-9F79-B63054ED6E20}" srcOrd="0" destOrd="0" presId="urn:microsoft.com/office/officeart/2005/8/layout/radial4"/>
    <dgm:cxn modelId="{05A5BE9B-483E-429C-AA49-254042D5FA40}" type="presParOf" srcId="{9ECEC43C-73DD-45A7-A0A0-99A8A6526534}" destId="{2DEDE696-8821-412C-9B87-0B0B44A2089F}" srcOrd="1" destOrd="0" presId="urn:microsoft.com/office/officeart/2005/8/layout/radial4"/>
    <dgm:cxn modelId="{95D5EC81-966B-49D0-9516-F194F9285EE3}" type="presParOf" srcId="{9ECEC43C-73DD-45A7-A0A0-99A8A6526534}" destId="{1458724A-AD39-4129-931C-82DAEEF1B2F5}" srcOrd="2" destOrd="0" presId="urn:microsoft.com/office/officeart/2005/8/layout/radial4"/>
    <dgm:cxn modelId="{D356A121-156F-45F8-83B9-3AB8A01175C7}" type="presParOf" srcId="{9ECEC43C-73DD-45A7-A0A0-99A8A6526534}" destId="{E0DFAAF7-323B-44BA-9CC4-775582A1E0BB}" srcOrd="3" destOrd="0" presId="urn:microsoft.com/office/officeart/2005/8/layout/radial4"/>
    <dgm:cxn modelId="{44611A27-6812-47C8-9535-BC3AB3530DC5}" type="presParOf" srcId="{9ECEC43C-73DD-45A7-A0A0-99A8A6526534}" destId="{7E8B76AA-9BFE-4C36-AEA6-4D5787971090}" srcOrd="4" destOrd="0" presId="urn:microsoft.com/office/officeart/2005/8/layout/radial4"/>
    <dgm:cxn modelId="{BFCD6143-9040-4CDA-8D7E-429BC4AF7699}" type="presParOf" srcId="{9ECEC43C-73DD-45A7-A0A0-99A8A6526534}" destId="{C77138C5-5A35-497F-AAB2-C3E691B2F0F3}" srcOrd="5" destOrd="0" presId="urn:microsoft.com/office/officeart/2005/8/layout/radial4"/>
    <dgm:cxn modelId="{0BA8F3DB-5715-4024-93D5-1B8B00B02F7E}" type="presParOf" srcId="{9ECEC43C-73DD-45A7-A0A0-99A8A6526534}" destId="{E4AC9761-1D77-4CFF-AAE1-5746BFD51FF1}"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A371FA-73C5-4B52-B6AF-A6684857AF29}" type="doc">
      <dgm:prSet loTypeId="urn:microsoft.com/office/officeart/2005/8/layout/process1" loCatId="process" qsTypeId="urn:microsoft.com/office/officeart/2005/8/quickstyle/simple1" qsCatId="simple" csTypeId="urn:microsoft.com/office/officeart/2005/8/colors/colorful5" csCatId="colorful" phldr="1"/>
      <dgm:spPr/>
    </dgm:pt>
    <dgm:pt modelId="{155B6A06-C10E-4E31-9DD4-8BA5932A1891}">
      <dgm:prSet phldrT="[Text]" custT="1"/>
      <dgm:spPr/>
      <dgm:t>
        <a:bodyPr/>
        <a:lstStyle/>
        <a:p>
          <a:r>
            <a:rPr lang="en-US" sz="1800" b="1" u="sng" dirty="0" smtClean="0">
              <a:solidFill>
                <a:schemeClr val="tx1"/>
              </a:solidFill>
            </a:rPr>
            <a:t>Year Round</a:t>
          </a:r>
        </a:p>
        <a:p>
          <a:r>
            <a:rPr lang="en-US" sz="1800" dirty="0" smtClean="0">
              <a:solidFill>
                <a:schemeClr val="tx1"/>
              </a:solidFill>
            </a:rPr>
            <a:t>Project Managers (PMs) work w/ community to identify and document deficiency</a:t>
          </a:r>
          <a:endParaRPr lang="en-US" sz="1800" dirty="0">
            <a:solidFill>
              <a:schemeClr val="tx1"/>
            </a:solidFill>
          </a:endParaRPr>
        </a:p>
      </dgm:t>
    </dgm:pt>
    <dgm:pt modelId="{30A3BAD2-6BBA-493C-B90A-5972E58A0213}" type="parTrans" cxnId="{E290C569-F388-494A-8D5D-629CAE5C8BCD}">
      <dgm:prSet/>
      <dgm:spPr/>
      <dgm:t>
        <a:bodyPr/>
        <a:lstStyle/>
        <a:p>
          <a:endParaRPr lang="en-US" sz="2800">
            <a:solidFill>
              <a:schemeClr val="tx1"/>
            </a:solidFill>
          </a:endParaRPr>
        </a:p>
      </dgm:t>
    </dgm:pt>
    <dgm:pt modelId="{AA97D40C-F736-41EA-8A75-24911B87043F}" type="sibTrans" cxnId="{E290C569-F388-494A-8D5D-629CAE5C8BCD}">
      <dgm:prSet custT="1"/>
      <dgm:spPr/>
      <dgm:t>
        <a:bodyPr/>
        <a:lstStyle/>
        <a:p>
          <a:endParaRPr lang="en-US" sz="1200">
            <a:solidFill>
              <a:schemeClr val="tx1"/>
            </a:solidFill>
          </a:endParaRPr>
        </a:p>
      </dgm:t>
    </dgm:pt>
    <dgm:pt modelId="{974211BF-A1F5-4B7B-9E6D-CA56CEB482E8}">
      <dgm:prSet phldrT="[Text]" custT="1"/>
      <dgm:spPr/>
      <dgm:t>
        <a:bodyPr/>
        <a:lstStyle/>
        <a:p>
          <a:r>
            <a:rPr lang="en-US" sz="1800" b="1" u="sng" dirty="0" smtClean="0">
              <a:solidFill>
                <a:schemeClr val="tx1"/>
              </a:solidFill>
            </a:rPr>
            <a:t>Spring</a:t>
          </a:r>
          <a:endParaRPr lang="en-US" sz="1800" dirty="0" smtClean="0">
            <a:solidFill>
              <a:schemeClr val="tx1"/>
            </a:solidFill>
          </a:endParaRPr>
        </a:p>
        <a:p>
          <a:r>
            <a:rPr lang="en-US" sz="1800" dirty="0" smtClean="0">
              <a:solidFill>
                <a:schemeClr val="tx1"/>
              </a:solidFill>
            </a:rPr>
            <a:t>PM develops planning document for proposed project</a:t>
          </a:r>
          <a:endParaRPr lang="en-US" sz="1800" dirty="0">
            <a:solidFill>
              <a:schemeClr val="tx1"/>
            </a:solidFill>
          </a:endParaRPr>
        </a:p>
      </dgm:t>
    </dgm:pt>
    <dgm:pt modelId="{5CD8F6C3-A31E-4839-BD99-3B4E9DE01408}" type="parTrans" cxnId="{CB954CF8-CEE8-4067-9E00-C3F7E74961C5}">
      <dgm:prSet/>
      <dgm:spPr/>
      <dgm:t>
        <a:bodyPr/>
        <a:lstStyle/>
        <a:p>
          <a:endParaRPr lang="en-US" sz="2800">
            <a:solidFill>
              <a:schemeClr val="tx1"/>
            </a:solidFill>
          </a:endParaRPr>
        </a:p>
      </dgm:t>
    </dgm:pt>
    <dgm:pt modelId="{4E8D7904-B8CD-4301-AB42-9F04F51643EA}" type="sibTrans" cxnId="{CB954CF8-CEE8-4067-9E00-C3F7E74961C5}">
      <dgm:prSet custT="1"/>
      <dgm:spPr/>
      <dgm:t>
        <a:bodyPr/>
        <a:lstStyle/>
        <a:p>
          <a:endParaRPr lang="en-US" sz="1200">
            <a:solidFill>
              <a:schemeClr val="tx1"/>
            </a:solidFill>
          </a:endParaRPr>
        </a:p>
      </dgm:t>
    </dgm:pt>
    <dgm:pt modelId="{9F1979ED-69CA-468D-9F19-0D153388033A}">
      <dgm:prSet phldrT="[Text]" custT="1"/>
      <dgm:spPr/>
      <dgm:t>
        <a:bodyPr/>
        <a:lstStyle/>
        <a:p>
          <a:r>
            <a:rPr lang="en-US" sz="1800" b="1" u="sng" dirty="0" smtClean="0">
              <a:solidFill>
                <a:schemeClr val="tx1"/>
              </a:solidFill>
            </a:rPr>
            <a:t>Summer</a:t>
          </a:r>
        </a:p>
        <a:p>
          <a:r>
            <a:rPr lang="en-US" sz="1800" dirty="0" smtClean="0">
              <a:solidFill>
                <a:schemeClr val="tx1"/>
              </a:solidFill>
            </a:rPr>
            <a:t>PM enters project into SDS STARS</a:t>
          </a:r>
          <a:endParaRPr lang="en-US" sz="1800" dirty="0">
            <a:solidFill>
              <a:schemeClr val="tx1"/>
            </a:solidFill>
          </a:endParaRPr>
        </a:p>
      </dgm:t>
    </dgm:pt>
    <dgm:pt modelId="{6FB483A2-DBD1-4853-B244-58E80021EF7A}" type="parTrans" cxnId="{8F36E976-51DF-4207-ACD2-483A83623B7E}">
      <dgm:prSet/>
      <dgm:spPr/>
      <dgm:t>
        <a:bodyPr/>
        <a:lstStyle/>
        <a:p>
          <a:endParaRPr lang="en-US" sz="2800">
            <a:solidFill>
              <a:schemeClr val="tx1"/>
            </a:solidFill>
          </a:endParaRPr>
        </a:p>
      </dgm:t>
    </dgm:pt>
    <dgm:pt modelId="{CAD1DD6F-6ABA-43CA-8F50-F2A2CC18C2AA}" type="sibTrans" cxnId="{8F36E976-51DF-4207-ACD2-483A83623B7E}">
      <dgm:prSet custT="1"/>
      <dgm:spPr/>
      <dgm:t>
        <a:bodyPr/>
        <a:lstStyle/>
        <a:p>
          <a:endParaRPr lang="en-US" sz="1200">
            <a:solidFill>
              <a:schemeClr val="tx1"/>
            </a:solidFill>
          </a:endParaRPr>
        </a:p>
      </dgm:t>
    </dgm:pt>
    <dgm:pt modelId="{A76D2328-2F30-4DAC-82AA-84DF7AD313F3}">
      <dgm:prSet phldrT="[Text]" custT="1"/>
      <dgm:spPr/>
      <dgm:t>
        <a:bodyPr/>
        <a:lstStyle/>
        <a:p>
          <a:r>
            <a:rPr lang="en-US" sz="1800" b="1" u="sng" dirty="0" smtClean="0">
              <a:solidFill>
                <a:schemeClr val="tx1"/>
              </a:solidFill>
            </a:rPr>
            <a:t>Fall</a:t>
          </a:r>
        </a:p>
        <a:p>
          <a:r>
            <a:rPr lang="en-US" sz="1800" dirty="0" smtClean="0">
              <a:solidFill>
                <a:schemeClr val="tx1"/>
              </a:solidFill>
            </a:rPr>
            <a:t> Review by IHS Local and National</a:t>
          </a:r>
          <a:endParaRPr lang="en-US" sz="1800" dirty="0">
            <a:solidFill>
              <a:schemeClr val="tx1"/>
            </a:solidFill>
          </a:endParaRPr>
        </a:p>
      </dgm:t>
    </dgm:pt>
    <dgm:pt modelId="{24B43BC7-AC6D-4FB9-A3D1-F170EDDA2DAD}" type="parTrans" cxnId="{731256CA-0147-4B89-9B7E-089F2D2AD07F}">
      <dgm:prSet/>
      <dgm:spPr/>
      <dgm:t>
        <a:bodyPr/>
        <a:lstStyle/>
        <a:p>
          <a:endParaRPr lang="en-US" sz="2800">
            <a:solidFill>
              <a:schemeClr val="tx1"/>
            </a:solidFill>
          </a:endParaRPr>
        </a:p>
      </dgm:t>
    </dgm:pt>
    <dgm:pt modelId="{DA44594C-D939-4A59-B071-6D5EFB5A0814}" type="sibTrans" cxnId="{731256CA-0147-4B89-9B7E-089F2D2AD07F}">
      <dgm:prSet custT="1"/>
      <dgm:spPr/>
      <dgm:t>
        <a:bodyPr/>
        <a:lstStyle/>
        <a:p>
          <a:endParaRPr lang="en-US" sz="1200">
            <a:solidFill>
              <a:schemeClr val="tx1"/>
            </a:solidFill>
          </a:endParaRPr>
        </a:p>
      </dgm:t>
    </dgm:pt>
    <dgm:pt modelId="{95812D52-B843-4932-A7CF-11C669160B50}">
      <dgm:prSet phldrT="[Text]" custT="1"/>
      <dgm:spPr/>
      <dgm:t>
        <a:bodyPr/>
        <a:lstStyle/>
        <a:p>
          <a:r>
            <a:rPr lang="en-US" sz="1800" b="1" u="sng" dirty="0" smtClean="0">
              <a:solidFill>
                <a:schemeClr val="tx1"/>
              </a:solidFill>
            </a:rPr>
            <a:t>Winter: </a:t>
          </a:r>
          <a:r>
            <a:rPr lang="en-US" sz="1800" dirty="0" smtClean="0">
              <a:solidFill>
                <a:schemeClr val="tx1"/>
              </a:solidFill>
            </a:rPr>
            <a:t>Determination of which projects receive funding</a:t>
          </a:r>
          <a:endParaRPr lang="en-US" sz="1800" dirty="0">
            <a:solidFill>
              <a:schemeClr val="tx1"/>
            </a:solidFill>
          </a:endParaRPr>
        </a:p>
      </dgm:t>
    </dgm:pt>
    <dgm:pt modelId="{B111FE0C-E842-432F-A5DF-94E8F275C0E5}" type="parTrans" cxnId="{BCE8734D-17DE-4252-A608-9C5C2F711D95}">
      <dgm:prSet/>
      <dgm:spPr/>
      <dgm:t>
        <a:bodyPr/>
        <a:lstStyle/>
        <a:p>
          <a:endParaRPr lang="en-US" sz="2800">
            <a:solidFill>
              <a:schemeClr val="tx1"/>
            </a:solidFill>
          </a:endParaRPr>
        </a:p>
      </dgm:t>
    </dgm:pt>
    <dgm:pt modelId="{75E41C41-3EC1-4B72-9A76-77D7C32BD74F}" type="sibTrans" cxnId="{BCE8734D-17DE-4252-A608-9C5C2F711D95}">
      <dgm:prSet custT="1"/>
      <dgm:spPr/>
      <dgm:t>
        <a:bodyPr/>
        <a:lstStyle/>
        <a:p>
          <a:endParaRPr lang="en-US" sz="1200">
            <a:solidFill>
              <a:schemeClr val="tx1"/>
            </a:solidFill>
          </a:endParaRPr>
        </a:p>
      </dgm:t>
    </dgm:pt>
    <dgm:pt modelId="{E0BC6211-346D-4EC6-98A9-A9607B094219}">
      <dgm:prSet phldrT="[Text]" custT="1"/>
      <dgm:spPr/>
      <dgm:t>
        <a:bodyPr/>
        <a:lstStyle/>
        <a:p>
          <a:r>
            <a:rPr lang="en-US" sz="1800" b="1" u="sng" dirty="0" smtClean="0">
              <a:solidFill>
                <a:schemeClr val="tx1"/>
              </a:solidFill>
            </a:rPr>
            <a:t>Next Spring: </a:t>
          </a:r>
          <a:r>
            <a:rPr lang="en-US" sz="1800" dirty="0" smtClean="0">
              <a:solidFill>
                <a:schemeClr val="tx1"/>
              </a:solidFill>
            </a:rPr>
            <a:t>Funds are released</a:t>
          </a:r>
          <a:endParaRPr lang="en-US" sz="1800" dirty="0">
            <a:solidFill>
              <a:schemeClr val="tx1"/>
            </a:solidFill>
          </a:endParaRPr>
        </a:p>
      </dgm:t>
    </dgm:pt>
    <dgm:pt modelId="{03E2DC9F-4018-4080-8729-785601FC6488}" type="parTrans" cxnId="{32A2E9DB-23CC-4FF1-99BC-76545E75CC39}">
      <dgm:prSet/>
      <dgm:spPr/>
      <dgm:t>
        <a:bodyPr/>
        <a:lstStyle/>
        <a:p>
          <a:endParaRPr lang="en-US" sz="2800">
            <a:solidFill>
              <a:schemeClr val="tx1"/>
            </a:solidFill>
          </a:endParaRPr>
        </a:p>
      </dgm:t>
    </dgm:pt>
    <dgm:pt modelId="{7D3466D1-1B89-49C3-9713-63EE499369CB}" type="sibTrans" cxnId="{32A2E9DB-23CC-4FF1-99BC-76545E75CC39}">
      <dgm:prSet/>
      <dgm:spPr/>
      <dgm:t>
        <a:bodyPr/>
        <a:lstStyle/>
        <a:p>
          <a:endParaRPr lang="en-US" sz="2800">
            <a:solidFill>
              <a:schemeClr val="tx1"/>
            </a:solidFill>
          </a:endParaRPr>
        </a:p>
      </dgm:t>
    </dgm:pt>
    <dgm:pt modelId="{8F2D5910-9548-4C0E-A687-086C6537250C}" type="pres">
      <dgm:prSet presAssocID="{EDA371FA-73C5-4B52-B6AF-A6684857AF29}" presName="Name0" presStyleCnt="0">
        <dgm:presLayoutVars>
          <dgm:dir/>
          <dgm:resizeHandles val="exact"/>
        </dgm:presLayoutVars>
      </dgm:prSet>
      <dgm:spPr/>
    </dgm:pt>
    <dgm:pt modelId="{546EC170-8130-4444-959D-A223B2C8E6B8}" type="pres">
      <dgm:prSet presAssocID="{155B6A06-C10E-4E31-9DD4-8BA5932A1891}" presName="node" presStyleLbl="node1" presStyleIdx="0" presStyleCnt="6" custScaleX="125550">
        <dgm:presLayoutVars>
          <dgm:bulletEnabled val="1"/>
        </dgm:presLayoutVars>
      </dgm:prSet>
      <dgm:spPr/>
      <dgm:t>
        <a:bodyPr/>
        <a:lstStyle/>
        <a:p>
          <a:endParaRPr lang="en-US"/>
        </a:p>
      </dgm:t>
    </dgm:pt>
    <dgm:pt modelId="{4E4DA437-23B4-496C-8533-49F08B7B2799}" type="pres">
      <dgm:prSet presAssocID="{AA97D40C-F736-41EA-8A75-24911B87043F}" presName="sibTrans" presStyleLbl="sibTrans2D1" presStyleIdx="0" presStyleCnt="5"/>
      <dgm:spPr/>
      <dgm:t>
        <a:bodyPr/>
        <a:lstStyle/>
        <a:p>
          <a:endParaRPr lang="en-US"/>
        </a:p>
      </dgm:t>
    </dgm:pt>
    <dgm:pt modelId="{89A9E5AF-F6EE-4478-9E9B-8C196A6BB22E}" type="pres">
      <dgm:prSet presAssocID="{AA97D40C-F736-41EA-8A75-24911B87043F}" presName="connectorText" presStyleLbl="sibTrans2D1" presStyleIdx="0" presStyleCnt="5"/>
      <dgm:spPr/>
      <dgm:t>
        <a:bodyPr/>
        <a:lstStyle/>
        <a:p>
          <a:endParaRPr lang="en-US"/>
        </a:p>
      </dgm:t>
    </dgm:pt>
    <dgm:pt modelId="{C9CD21C3-1233-43C7-9C1C-BC1DA5F643B7}" type="pres">
      <dgm:prSet presAssocID="{974211BF-A1F5-4B7B-9E6D-CA56CEB482E8}" presName="node" presStyleLbl="node1" presStyleIdx="1" presStyleCnt="6" custScaleX="119595">
        <dgm:presLayoutVars>
          <dgm:bulletEnabled val="1"/>
        </dgm:presLayoutVars>
      </dgm:prSet>
      <dgm:spPr/>
      <dgm:t>
        <a:bodyPr/>
        <a:lstStyle/>
        <a:p>
          <a:endParaRPr lang="en-US"/>
        </a:p>
      </dgm:t>
    </dgm:pt>
    <dgm:pt modelId="{85039ABC-DFA3-4F24-AE25-AB2592725ADB}" type="pres">
      <dgm:prSet presAssocID="{4E8D7904-B8CD-4301-AB42-9F04F51643EA}" presName="sibTrans" presStyleLbl="sibTrans2D1" presStyleIdx="1" presStyleCnt="5"/>
      <dgm:spPr/>
      <dgm:t>
        <a:bodyPr/>
        <a:lstStyle/>
        <a:p>
          <a:endParaRPr lang="en-US"/>
        </a:p>
      </dgm:t>
    </dgm:pt>
    <dgm:pt modelId="{B5939133-E346-4F44-8488-86D8012DF879}" type="pres">
      <dgm:prSet presAssocID="{4E8D7904-B8CD-4301-AB42-9F04F51643EA}" presName="connectorText" presStyleLbl="sibTrans2D1" presStyleIdx="1" presStyleCnt="5"/>
      <dgm:spPr/>
      <dgm:t>
        <a:bodyPr/>
        <a:lstStyle/>
        <a:p>
          <a:endParaRPr lang="en-US"/>
        </a:p>
      </dgm:t>
    </dgm:pt>
    <dgm:pt modelId="{665C09F4-4896-44FD-BC6F-920452FD66C4}" type="pres">
      <dgm:prSet presAssocID="{9F1979ED-69CA-468D-9F19-0D153388033A}" presName="node" presStyleLbl="node1" presStyleIdx="2" presStyleCnt="6">
        <dgm:presLayoutVars>
          <dgm:bulletEnabled val="1"/>
        </dgm:presLayoutVars>
      </dgm:prSet>
      <dgm:spPr/>
      <dgm:t>
        <a:bodyPr/>
        <a:lstStyle/>
        <a:p>
          <a:endParaRPr lang="en-US"/>
        </a:p>
      </dgm:t>
    </dgm:pt>
    <dgm:pt modelId="{92C5EE20-D193-45D2-B960-F3386AAD983F}" type="pres">
      <dgm:prSet presAssocID="{CAD1DD6F-6ABA-43CA-8F50-F2A2CC18C2AA}" presName="sibTrans" presStyleLbl="sibTrans2D1" presStyleIdx="2" presStyleCnt="5"/>
      <dgm:spPr/>
      <dgm:t>
        <a:bodyPr/>
        <a:lstStyle/>
        <a:p>
          <a:endParaRPr lang="en-US"/>
        </a:p>
      </dgm:t>
    </dgm:pt>
    <dgm:pt modelId="{3DD03970-4EFB-47A2-BFFD-C26055DD7AEC}" type="pres">
      <dgm:prSet presAssocID="{CAD1DD6F-6ABA-43CA-8F50-F2A2CC18C2AA}" presName="connectorText" presStyleLbl="sibTrans2D1" presStyleIdx="2" presStyleCnt="5"/>
      <dgm:spPr/>
      <dgm:t>
        <a:bodyPr/>
        <a:lstStyle/>
        <a:p>
          <a:endParaRPr lang="en-US"/>
        </a:p>
      </dgm:t>
    </dgm:pt>
    <dgm:pt modelId="{CAD6C85E-DD3C-47B5-A27D-AB6467C83BD0}" type="pres">
      <dgm:prSet presAssocID="{A76D2328-2F30-4DAC-82AA-84DF7AD313F3}" presName="node" presStyleLbl="node1" presStyleIdx="3" presStyleCnt="6">
        <dgm:presLayoutVars>
          <dgm:bulletEnabled val="1"/>
        </dgm:presLayoutVars>
      </dgm:prSet>
      <dgm:spPr/>
      <dgm:t>
        <a:bodyPr/>
        <a:lstStyle/>
        <a:p>
          <a:endParaRPr lang="en-US"/>
        </a:p>
      </dgm:t>
    </dgm:pt>
    <dgm:pt modelId="{3890507E-9637-4FC0-A96F-4B94B16A2A4A}" type="pres">
      <dgm:prSet presAssocID="{DA44594C-D939-4A59-B071-6D5EFB5A0814}" presName="sibTrans" presStyleLbl="sibTrans2D1" presStyleIdx="3" presStyleCnt="5"/>
      <dgm:spPr/>
      <dgm:t>
        <a:bodyPr/>
        <a:lstStyle/>
        <a:p>
          <a:endParaRPr lang="en-US"/>
        </a:p>
      </dgm:t>
    </dgm:pt>
    <dgm:pt modelId="{657BADFF-BD07-423D-ABF2-7912FEF8168E}" type="pres">
      <dgm:prSet presAssocID="{DA44594C-D939-4A59-B071-6D5EFB5A0814}" presName="connectorText" presStyleLbl="sibTrans2D1" presStyleIdx="3" presStyleCnt="5"/>
      <dgm:spPr/>
      <dgm:t>
        <a:bodyPr/>
        <a:lstStyle/>
        <a:p>
          <a:endParaRPr lang="en-US"/>
        </a:p>
      </dgm:t>
    </dgm:pt>
    <dgm:pt modelId="{03DDEC70-72D4-468F-AAE8-DF800F981355}" type="pres">
      <dgm:prSet presAssocID="{95812D52-B843-4932-A7CF-11C669160B50}" presName="node" presStyleLbl="node1" presStyleIdx="4" presStyleCnt="6" custLinFactNeighborX="807" custLinFactNeighborY="-985">
        <dgm:presLayoutVars>
          <dgm:bulletEnabled val="1"/>
        </dgm:presLayoutVars>
      </dgm:prSet>
      <dgm:spPr/>
      <dgm:t>
        <a:bodyPr/>
        <a:lstStyle/>
        <a:p>
          <a:endParaRPr lang="en-US"/>
        </a:p>
      </dgm:t>
    </dgm:pt>
    <dgm:pt modelId="{A143EBEE-B3B9-4A46-AF80-0122A06158D6}" type="pres">
      <dgm:prSet presAssocID="{75E41C41-3EC1-4B72-9A76-77D7C32BD74F}" presName="sibTrans" presStyleLbl="sibTrans2D1" presStyleIdx="4" presStyleCnt="5"/>
      <dgm:spPr/>
      <dgm:t>
        <a:bodyPr/>
        <a:lstStyle/>
        <a:p>
          <a:endParaRPr lang="en-US"/>
        </a:p>
      </dgm:t>
    </dgm:pt>
    <dgm:pt modelId="{009F64F9-D22B-4608-ACDD-2FDD8D8D8EEE}" type="pres">
      <dgm:prSet presAssocID="{75E41C41-3EC1-4B72-9A76-77D7C32BD74F}" presName="connectorText" presStyleLbl="sibTrans2D1" presStyleIdx="4" presStyleCnt="5"/>
      <dgm:spPr/>
      <dgm:t>
        <a:bodyPr/>
        <a:lstStyle/>
        <a:p>
          <a:endParaRPr lang="en-US"/>
        </a:p>
      </dgm:t>
    </dgm:pt>
    <dgm:pt modelId="{E93FAAF6-78A7-4E40-96A6-C737063BC03C}" type="pres">
      <dgm:prSet presAssocID="{E0BC6211-346D-4EC6-98A9-A9607B094219}" presName="node" presStyleLbl="node1" presStyleIdx="5" presStyleCnt="6" custScaleX="103136">
        <dgm:presLayoutVars>
          <dgm:bulletEnabled val="1"/>
        </dgm:presLayoutVars>
      </dgm:prSet>
      <dgm:spPr/>
      <dgm:t>
        <a:bodyPr/>
        <a:lstStyle/>
        <a:p>
          <a:endParaRPr lang="en-US"/>
        </a:p>
      </dgm:t>
    </dgm:pt>
  </dgm:ptLst>
  <dgm:cxnLst>
    <dgm:cxn modelId="{E290C569-F388-494A-8D5D-629CAE5C8BCD}" srcId="{EDA371FA-73C5-4B52-B6AF-A6684857AF29}" destId="{155B6A06-C10E-4E31-9DD4-8BA5932A1891}" srcOrd="0" destOrd="0" parTransId="{30A3BAD2-6BBA-493C-B90A-5972E58A0213}" sibTransId="{AA97D40C-F736-41EA-8A75-24911B87043F}"/>
    <dgm:cxn modelId="{D3116974-D8C1-43C1-80CF-BADAFC90F4FE}" type="presOf" srcId="{9F1979ED-69CA-468D-9F19-0D153388033A}" destId="{665C09F4-4896-44FD-BC6F-920452FD66C4}" srcOrd="0" destOrd="0" presId="urn:microsoft.com/office/officeart/2005/8/layout/process1"/>
    <dgm:cxn modelId="{8ED0591B-2D11-4F61-84DD-9B2D3C163400}" type="presOf" srcId="{EDA371FA-73C5-4B52-B6AF-A6684857AF29}" destId="{8F2D5910-9548-4C0E-A687-086C6537250C}" srcOrd="0" destOrd="0" presId="urn:microsoft.com/office/officeart/2005/8/layout/process1"/>
    <dgm:cxn modelId="{F2F08FB1-BD96-41F6-8F36-BF54C4D91333}" type="presOf" srcId="{DA44594C-D939-4A59-B071-6D5EFB5A0814}" destId="{657BADFF-BD07-423D-ABF2-7912FEF8168E}" srcOrd="1" destOrd="0" presId="urn:microsoft.com/office/officeart/2005/8/layout/process1"/>
    <dgm:cxn modelId="{E02C3A2F-212D-421F-B8D1-B6473054F953}" type="presOf" srcId="{DA44594C-D939-4A59-B071-6D5EFB5A0814}" destId="{3890507E-9637-4FC0-A96F-4B94B16A2A4A}" srcOrd="0" destOrd="0" presId="urn:microsoft.com/office/officeart/2005/8/layout/process1"/>
    <dgm:cxn modelId="{924957F5-2A6F-4DAE-83B3-7ACC6F4CDA38}" type="presOf" srcId="{95812D52-B843-4932-A7CF-11C669160B50}" destId="{03DDEC70-72D4-468F-AAE8-DF800F981355}" srcOrd="0" destOrd="0" presId="urn:microsoft.com/office/officeart/2005/8/layout/process1"/>
    <dgm:cxn modelId="{AEF7EA2B-97EB-4886-9D71-71D9037BA33A}" type="presOf" srcId="{75E41C41-3EC1-4B72-9A76-77D7C32BD74F}" destId="{009F64F9-D22B-4608-ACDD-2FDD8D8D8EEE}" srcOrd="1" destOrd="0" presId="urn:microsoft.com/office/officeart/2005/8/layout/process1"/>
    <dgm:cxn modelId="{05FA48A8-998F-4179-8211-2848F708B5B5}" type="presOf" srcId="{AA97D40C-F736-41EA-8A75-24911B87043F}" destId="{4E4DA437-23B4-496C-8533-49F08B7B2799}" srcOrd="0" destOrd="0" presId="urn:microsoft.com/office/officeart/2005/8/layout/process1"/>
    <dgm:cxn modelId="{8F36E976-51DF-4207-ACD2-483A83623B7E}" srcId="{EDA371FA-73C5-4B52-B6AF-A6684857AF29}" destId="{9F1979ED-69CA-468D-9F19-0D153388033A}" srcOrd="2" destOrd="0" parTransId="{6FB483A2-DBD1-4853-B244-58E80021EF7A}" sibTransId="{CAD1DD6F-6ABA-43CA-8F50-F2A2CC18C2AA}"/>
    <dgm:cxn modelId="{C9C7E064-F7B4-4909-A881-8140CCA0FD5F}" type="presOf" srcId="{75E41C41-3EC1-4B72-9A76-77D7C32BD74F}" destId="{A143EBEE-B3B9-4A46-AF80-0122A06158D6}" srcOrd="0" destOrd="0" presId="urn:microsoft.com/office/officeart/2005/8/layout/process1"/>
    <dgm:cxn modelId="{CB954CF8-CEE8-4067-9E00-C3F7E74961C5}" srcId="{EDA371FA-73C5-4B52-B6AF-A6684857AF29}" destId="{974211BF-A1F5-4B7B-9E6D-CA56CEB482E8}" srcOrd="1" destOrd="0" parTransId="{5CD8F6C3-A31E-4839-BD99-3B4E9DE01408}" sibTransId="{4E8D7904-B8CD-4301-AB42-9F04F51643EA}"/>
    <dgm:cxn modelId="{A4351F4B-775D-4047-B334-40DA0D0EF013}" type="presOf" srcId="{A76D2328-2F30-4DAC-82AA-84DF7AD313F3}" destId="{CAD6C85E-DD3C-47B5-A27D-AB6467C83BD0}" srcOrd="0" destOrd="0" presId="urn:microsoft.com/office/officeart/2005/8/layout/process1"/>
    <dgm:cxn modelId="{32A2E9DB-23CC-4FF1-99BC-76545E75CC39}" srcId="{EDA371FA-73C5-4B52-B6AF-A6684857AF29}" destId="{E0BC6211-346D-4EC6-98A9-A9607B094219}" srcOrd="5" destOrd="0" parTransId="{03E2DC9F-4018-4080-8729-785601FC6488}" sibTransId="{7D3466D1-1B89-49C3-9713-63EE499369CB}"/>
    <dgm:cxn modelId="{9C7352B3-B9F5-46E1-9E32-18EB5922EF1D}" type="presOf" srcId="{CAD1DD6F-6ABA-43CA-8F50-F2A2CC18C2AA}" destId="{3DD03970-4EFB-47A2-BFFD-C26055DD7AEC}" srcOrd="1" destOrd="0" presId="urn:microsoft.com/office/officeart/2005/8/layout/process1"/>
    <dgm:cxn modelId="{32C3E92C-CC4D-423F-9CE8-AFA218D41680}" type="presOf" srcId="{CAD1DD6F-6ABA-43CA-8F50-F2A2CC18C2AA}" destId="{92C5EE20-D193-45D2-B960-F3386AAD983F}" srcOrd="0" destOrd="0" presId="urn:microsoft.com/office/officeart/2005/8/layout/process1"/>
    <dgm:cxn modelId="{CBED7517-3D77-41BF-BB31-A6C0034FBF51}" type="presOf" srcId="{4E8D7904-B8CD-4301-AB42-9F04F51643EA}" destId="{B5939133-E346-4F44-8488-86D8012DF879}" srcOrd="1" destOrd="0" presId="urn:microsoft.com/office/officeart/2005/8/layout/process1"/>
    <dgm:cxn modelId="{B64457FE-5729-4207-97EC-DAEA335F0AC8}" type="presOf" srcId="{4E8D7904-B8CD-4301-AB42-9F04F51643EA}" destId="{85039ABC-DFA3-4F24-AE25-AB2592725ADB}" srcOrd="0" destOrd="0" presId="urn:microsoft.com/office/officeart/2005/8/layout/process1"/>
    <dgm:cxn modelId="{BCE8734D-17DE-4252-A608-9C5C2F711D95}" srcId="{EDA371FA-73C5-4B52-B6AF-A6684857AF29}" destId="{95812D52-B843-4932-A7CF-11C669160B50}" srcOrd="4" destOrd="0" parTransId="{B111FE0C-E842-432F-A5DF-94E8F275C0E5}" sibTransId="{75E41C41-3EC1-4B72-9A76-77D7C32BD74F}"/>
    <dgm:cxn modelId="{CA0A0632-8341-471F-A41A-4827ED1E2EEE}" type="presOf" srcId="{AA97D40C-F736-41EA-8A75-24911B87043F}" destId="{89A9E5AF-F6EE-4478-9E9B-8C196A6BB22E}" srcOrd="1" destOrd="0" presId="urn:microsoft.com/office/officeart/2005/8/layout/process1"/>
    <dgm:cxn modelId="{DE1001DD-4132-4069-876A-4CB9AE042B7A}" type="presOf" srcId="{155B6A06-C10E-4E31-9DD4-8BA5932A1891}" destId="{546EC170-8130-4444-959D-A223B2C8E6B8}" srcOrd="0" destOrd="0" presId="urn:microsoft.com/office/officeart/2005/8/layout/process1"/>
    <dgm:cxn modelId="{731256CA-0147-4B89-9B7E-089F2D2AD07F}" srcId="{EDA371FA-73C5-4B52-B6AF-A6684857AF29}" destId="{A76D2328-2F30-4DAC-82AA-84DF7AD313F3}" srcOrd="3" destOrd="0" parTransId="{24B43BC7-AC6D-4FB9-A3D1-F170EDDA2DAD}" sibTransId="{DA44594C-D939-4A59-B071-6D5EFB5A0814}"/>
    <dgm:cxn modelId="{F821A313-AB4A-461F-B137-DD1DCCC6E2D9}" type="presOf" srcId="{974211BF-A1F5-4B7B-9E6D-CA56CEB482E8}" destId="{C9CD21C3-1233-43C7-9C1C-BC1DA5F643B7}" srcOrd="0" destOrd="0" presId="urn:microsoft.com/office/officeart/2005/8/layout/process1"/>
    <dgm:cxn modelId="{7B6BD40E-09FC-4BC3-9961-CB0683CC71AF}" type="presOf" srcId="{E0BC6211-346D-4EC6-98A9-A9607B094219}" destId="{E93FAAF6-78A7-4E40-96A6-C737063BC03C}" srcOrd="0" destOrd="0" presId="urn:microsoft.com/office/officeart/2005/8/layout/process1"/>
    <dgm:cxn modelId="{EBDCD798-7389-4EBE-9F7B-9942BC71F788}" type="presParOf" srcId="{8F2D5910-9548-4C0E-A687-086C6537250C}" destId="{546EC170-8130-4444-959D-A223B2C8E6B8}" srcOrd="0" destOrd="0" presId="urn:microsoft.com/office/officeart/2005/8/layout/process1"/>
    <dgm:cxn modelId="{766C571E-B1C9-4EA2-83CB-26FDE9DD4E5C}" type="presParOf" srcId="{8F2D5910-9548-4C0E-A687-086C6537250C}" destId="{4E4DA437-23B4-496C-8533-49F08B7B2799}" srcOrd="1" destOrd="0" presId="urn:microsoft.com/office/officeart/2005/8/layout/process1"/>
    <dgm:cxn modelId="{0B9D2CAE-737E-4C93-AE6D-B31F63ADB5AE}" type="presParOf" srcId="{4E4DA437-23B4-496C-8533-49F08B7B2799}" destId="{89A9E5AF-F6EE-4478-9E9B-8C196A6BB22E}" srcOrd="0" destOrd="0" presId="urn:microsoft.com/office/officeart/2005/8/layout/process1"/>
    <dgm:cxn modelId="{DD0049CD-6F4D-4ADC-9A9D-A7CEFB695E17}" type="presParOf" srcId="{8F2D5910-9548-4C0E-A687-086C6537250C}" destId="{C9CD21C3-1233-43C7-9C1C-BC1DA5F643B7}" srcOrd="2" destOrd="0" presId="urn:microsoft.com/office/officeart/2005/8/layout/process1"/>
    <dgm:cxn modelId="{9A21ADE0-7E14-47E5-88BE-6A86C2ABEFB3}" type="presParOf" srcId="{8F2D5910-9548-4C0E-A687-086C6537250C}" destId="{85039ABC-DFA3-4F24-AE25-AB2592725ADB}" srcOrd="3" destOrd="0" presId="urn:microsoft.com/office/officeart/2005/8/layout/process1"/>
    <dgm:cxn modelId="{43B90EB9-8BCC-4963-8AE2-3C4302ED7603}" type="presParOf" srcId="{85039ABC-DFA3-4F24-AE25-AB2592725ADB}" destId="{B5939133-E346-4F44-8488-86D8012DF879}" srcOrd="0" destOrd="0" presId="urn:microsoft.com/office/officeart/2005/8/layout/process1"/>
    <dgm:cxn modelId="{60B2E108-8477-46E0-978B-7747783E0A6D}" type="presParOf" srcId="{8F2D5910-9548-4C0E-A687-086C6537250C}" destId="{665C09F4-4896-44FD-BC6F-920452FD66C4}" srcOrd="4" destOrd="0" presId="urn:microsoft.com/office/officeart/2005/8/layout/process1"/>
    <dgm:cxn modelId="{32B04B72-D1A9-4B43-AA2D-680FFD7707C2}" type="presParOf" srcId="{8F2D5910-9548-4C0E-A687-086C6537250C}" destId="{92C5EE20-D193-45D2-B960-F3386AAD983F}" srcOrd="5" destOrd="0" presId="urn:microsoft.com/office/officeart/2005/8/layout/process1"/>
    <dgm:cxn modelId="{6B9EC55C-D78D-454E-B5D5-7A9A1CF98A17}" type="presParOf" srcId="{92C5EE20-D193-45D2-B960-F3386AAD983F}" destId="{3DD03970-4EFB-47A2-BFFD-C26055DD7AEC}" srcOrd="0" destOrd="0" presId="urn:microsoft.com/office/officeart/2005/8/layout/process1"/>
    <dgm:cxn modelId="{F8B7E527-1A89-4A6F-8BD7-66E33395C808}" type="presParOf" srcId="{8F2D5910-9548-4C0E-A687-086C6537250C}" destId="{CAD6C85E-DD3C-47B5-A27D-AB6467C83BD0}" srcOrd="6" destOrd="0" presId="urn:microsoft.com/office/officeart/2005/8/layout/process1"/>
    <dgm:cxn modelId="{EC749BDD-22C3-4621-BB38-BD7AD1E74668}" type="presParOf" srcId="{8F2D5910-9548-4C0E-A687-086C6537250C}" destId="{3890507E-9637-4FC0-A96F-4B94B16A2A4A}" srcOrd="7" destOrd="0" presId="urn:microsoft.com/office/officeart/2005/8/layout/process1"/>
    <dgm:cxn modelId="{847C3303-733A-4CE6-820E-8D1073518C94}" type="presParOf" srcId="{3890507E-9637-4FC0-A96F-4B94B16A2A4A}" destId="{657BADFF-BD07-423D-ABF2-7912FEF8168E}" srcOrd="0" destOrd="0" presId="urn:microsoft.com/office/officeart/2005/8/layout/process1"/>
    <dgm:cxn modelId="{D81C802B-2E96-4BF6-B609-B3BB673639EA}" type="presParOf" srcId="{8F2D5910-9548-4C0E-A687-086C6537250C}" destId="{03DDEC70-72D4-468F-AAE8-DF800F981355}" srcOrd="8" destOrd="0" presId="urn:microsoft.com/office/officeart/2005/8/layout/process1"/>
    <dgm:cxn modelId="{55D2FFC3-63F8-4ABF-889C-7A1D4B81EABF}" type="presParOf" srcId="{8F2D5910-9548-4C0E-A687-086C6537250C}" destId="{A143EBEE-B3B9-4A46-AF80-0122A06158D6}" srcOrd="9" destOrd="0" presId="urn:microsoft.com/office/officeart/2005/8/layout/process1"/>
    <dgm:cxn modelId="{D26D62BE-010C-452C-B366-F2D14D13EAD3}" type="presParOf" srcId="{A143EBEE-B3B9-4A46-AF80-0122A06158D6}" destId="{009F64F9-D22B-4608-ACDD-2FDD8D8D8EEE}" srcOrd="0" destOrd="0" presId="urn:microsoft.com/office/officeart/2005/8/layout/process1"/>
    <dgm:cxn modelId="{36DFD9A1-98F8-4995-911E-3BD42D79AF88}" type="presParOf" srcId="{8F2D5910-9548-4C0E-A687-086C6537250C}" destId="{E93FAAF6-78A7-4E40-96A6-C737063BC03C}"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4D12BF-F933-411C-93F0-9BEF0DF29008}" type="doc">
      <dgm:prSet loTypeId="urn:microsoft.com/office/officeart/2005/8/layout/process1" loCatId="process" qsTypeId="urn:microsoft.com/office/officeart/2005/8/quickstyle/simple1" qsCatId="simple" csTypeId="urn:microsoft.com/office/officeart/2005/8/colors/colorful5" csCatId="colorful" phldr="1"/>
      <dgm:spPr/>
    </dgm:pt>
    <dgm:pt modelId="{1E6C9EA7-A4A5-4E32-B8B8-3ACB3B550749}">
      <dgm:prSet phldrT="[Text]" custT="1"/>
      <dgm:spPr/>
      <dgm:t>
        <a:bodyPr/>
        <a:lstStyle/>
        <a:p>
          <a:r>
            <a:rPr lang="en-US" sz="1200" b="1" u="sng" dirty="0" smtClean="0">
              <a:solidFill>
                <a:schemeClr val="tx1"/>
              </a:solidFill>
            </a:rPr>
            <a:t>Year Round: </a:t>
          </a:r>
          <a:r>
            <a:rPr lang="en-US" sz="1200" dirty="0" smtClean="0">
              <a:solidFill>
                <a:schemeClr val="tx1"/>
              </a:solidFill>
            </a:rPr>
            <a:t>PM works with community to identify deficiencies</a:t>
          </a:r>
          <a:endParaRPr lang="en-US" sz="1200" dirty="0">
            <a:solidFill>
              <a:schemeClr val="tx1"/>
            </a:solidFill>
          </a:endParaRPr>
        </a:p>
      </dgm:t>
    </dgm:pt>
    <dgm:pt modelId="{6F9FDD49-DAF5-4AF9-8C34-7519F8E995BF}" type="parTrans" cxnId="{36D2B2E7-682A-4BD8-8326-8455CD589C18}">
      <dgm:prSet/>
      <dgm:spPr/>
      <dgm:t>
        <a:bodyPr/>
        <a:lstStyle/>
        <a:p>
          <a:endParaRPr lang="en-US" sz="2400">
            <a:solidFill>
              <a:schemeClr val="tx1"/>
            </a:solidFill>
          </a:endParaRPr>
        </a:p>
      </dgm:t>
    </dgm:pt>
    <dgm:pt modelId="{72C07251-44C0-4D1A-9F73-EC4CD26FA6B3}" type="sibTrans" cxnId="{36D2B2E7-682A-4BD8-8326-8455CD589C18}">
      <dgm:prSet custT="1"/>
      <dgm:spPr/>
      <dgm:t>
        <a:bodyPr/>
        <a:lstStyle/>
        <a:p>
          <a:endParaRPr lang="en-US" sz="1050">
            <a:solidFill>
              <a:schemeClr val="tx1"/>
            </a:solidFill>
          </a:endParaRPr>
        </a:p>
      </dgm:t>
    </dgm:pt>
    <dgm:pt modelId="{7A26B0B6-F67A-486C-85A8-B561C7709636}">
      <dgm:prSet phldrT="[Text]" custT="1"/>
      <dgm:spPr/>
      <dgm:t>
        <a:bodyPr/>
        <a:lstStyle/>
        <a:p>
          <a:r>
            <a:rPr lang="en-US" sz="1400" b="1" u="sng" dirty="0" smtClean="0">
              <a:solidFill>
                <a:schemeClr val="tx1"/>
              </a:solidFill>
            </a:rPr>
            <a:t>Winter: </a:t>
          </a:r>
          <a:r>
            <a:rPr lang="en-US" sz="1200" dirty="0" smtClean="0">
              <a:solidFill>
                <a:schemeClr val="tx1"/>
              </a:solidFill>
            </a:rPr>
            <a:t>PM develops application</a:t>
          </a:r>
          <a:endParaRPr lang="en-US" sz="1200" dirty="0">
            <a:solidFill>
              <a:schemeClr val="tx1"/>
            </a:solidFill>
          </a:endParaRPr>
        </a:p>
      </dgm:t>
    </dgm:pt>
    <dgm:pt modelId="{99ACE7E8-CADB-4AF1-948D-8B7EFCEFD67D}" type="parTrans" cxnId="{2BE68042-C1EC-42FB-8B8F-4F4BD85C9E02}">
      <dgm:prSet/>
      <dgm:spPr/>
      <dgm:t>
        <a:bodyPr/>
        <a:lstStyle/>
        <a:p>
          <a:endParaRPr lang="en-US" sz="2400">
            <a:solidFill>
              <a:schemeClr val="tx1"/>
            </a:solidFill>
          </a:endParaRPr>
        </a:p>
      </dgm:t>
    </dgm:pt>
    <dgm:pt modelId="{362061BD-A364-496A-8EFB-B0F29AAB699A}" type="sibTrans" cxnId="{2BE68042-C1EC-42FB-8B8F-4F4BD85C9E02}">
      <dgm:prSet custT="1"/>
      <dgm:spPr/>
      <dgm:t>
        <a:bodyPr/>
        <a:lstStyle/>
        <a:p>
          <a:endParaRPr lang="en-US" sz="1050">
            <a:solidFill>
              <a:schemeClr val="tx1"/>
            </a:solidFill>
          </a:endParaRPr>
        </a:p>
      </dgm:t>
    </dgm:pt>
    <dgm:pt modelId="{5F43D59A-6BAD-423E-9925-4F8C4A48B25C}">
      <dgm:prSet phldrT="[Text]" custT="1"/>
      <dgm:spPr/>
      <dgm:t>
        <a:bodyPr/>
        <a:lstStyle/>
        <a:p>
          <a:r>
            <a:rPr lang="en-US" sz="1400" b="1" u="sng" dirty="0" smtClean="0">
              <a:solidFill>
                <a:schemeClr val="tx1"/>
              </a:solidFill>
            </a:rPr>
            <a:t>Typically March: </a:t>
          </a:r>
          <a:r>
            <a:rPr lang="en-US" sz="1200" dirty="0" smtClean="0">
              <a:solidFill>
                <a:schemeClr val="tx1"/>
              </a:solidFill>
            </a:rPr>
            <a:t>Applications are due</a:t>
          </a:r>
          <a:endParaRPr lang="en-US" sz="1200" dirty="0">
            <a:solidFill>
              <a:schemeClr val="tx1"/>
            </a:solidFill>
          </a:endParaRPr>
        </a:p>
      </dgm:t>
    </dgm:pt>
    <dgm:pt modelId="{1E997B0B-7095-4CDA-B035-D1F69D2B3AAD}" type="parTrans" cxnId="{F708BE75-6E48-4592-942A-D9E80506AB01}">
      <dgm:prSet/>
      <dgm:spPr/>
      <dgm:t>
        <a:bodyPr/>
        <a:lstStyle/>
        <a:p>
          <a:endParaRPr lang="en-US" sz="2400">
            <a:solidFill>
              <a:schemeClr val="tx1"/>
            </a:solidFill>
          </a:endParaRPr>
        </a:p>
      </dgm:t>
    </dgm:pt>
    <dgm:pt modelId="{C934BB63-98AC-407F-ADBE-5F0FDD7203F1}" type="sibTrans" cxnId="{F708BE75-6E48-4592-942A-D9E80506AB01}">
      <dgm:prSet custT="1"/>
      <dgm:spPr/>
      <dgm:t>
        <a:bodyPr/>
        <a:lstStyle/>
        <a:p>
          <a:endParaRPr lang="en-US" sz="1050">
            <a:solidFill>
              <a:schemeClr val="tx1"/>
            </a:solidFill>
          </a:endParaRPr>
        </a:p>
      </dgm:t>
    </dgm:pt>
    <dgm:pt modelId="{543DF7C6-FC09-4ABF-BA77-4B93488526C6}">
      <dgm:prSet phldrT="[Text]" custT="1"/>
      <dgm:spPr/>
      <dgm:t>
        <a:bodyPr/>
        <a:lstStyle/>
        <a:p>
          <a:r>
            <a:rPr lang="en-US" sz="1400" b="1" u="sng" dirty="0" smtClean="0">
              <a:solidFill>
                <a:schemeClr val="tx1"/>
              </a:solidFill>
            </a:rPr>
            <a:t>Typically Mid-Summer: </a:t>
          </a:r>
          <a:r>
            <a:rPr lang="en-US" sz="1200" dirty="0" smtClean="0">
              <a:solidFill>
                <a:schemeClr val="tx1"/>
              </a:solidFill>
            </a:rPr>
            <a:t>Application are scored and accepted or rejected </a:t>
          </a:r>
          <a:endParaRPr lang="en-US" sz="1200" dirty="0">
            <a:solidFill>
              <a:schemeClr val="tx1"/>
            </a:solidFill>
          </a:endParaRPr>
        </a:p>
      </dgm:t>
    </dgm:pt>
    <dgm:pt modelId="{845A6C1E-E4A8-4FA8-8706-62D08B63AE8F}" type="parTrans" cxnId="{C6397F71-E64B-49E3-B94C-EB57FEE4C0F1}">
      <dgm:prSet/>
      <dgm:spPr/>
      <dgm:t>
        <a:bodyPr/>
        <a:lstStyle/>
        <a:p>
          <a:endParaRPr lang="en-US" sz="2400">
            <a:solidFill>
              <a:schemeClr val="tx1"/>
            </a:solidFill>
          </a:endParaRPr>
        </a:p>
      </dgm:t>
    </dgm:pt>
    <dgm:pt modelId="{13D20176-581D-4477-8109-90C76573BBAD}" type="sibTrans" cxnId="{C6397F71-E64B-49E3-B94C-EB57FEE4C0F1}">
      <dgm:prSet custT="1"/>
      <dgm:spPr/>
      <dgm:t>
        <a:bodyPr/>
        <a:lstStyle/>
        <a:p>
          <a:endParaRPr lang="en-US" sz="1050">
            <a:solidFill>
              <a:schemeClr val="tx1"/>
            </a:solidFill>
          </a:endParaRPr>
        </a:p>
      </dgm:t>
    </dgm:pt>
    <dgm:pt modelId="{ED2C458F-CB2F-4D11-BE83-0D5977349577}">
      <dgm:prSet phldrT="[Text]" custT="1"/>
      <dgm:spPr/>
      <dgm:t>
        <a:bodyPr/>
        <a:lstStyle/>
        <a:p>
          <a:r>
            <a:rPr lang="en-US" sz="1400" b="1" u="sng" dirty="0" smtClean="0">
              <a:solidFill>
                <a:schemeClr val="tx1"/>
              </a:solidFill>
            </a:rPr>
            <a:t>Winter: </a:t>
          </a:r>
          <a:r>
            <a:rPr lang="en-US" sz="1200" dirty="0" smtClean="0">
              <a:solidFill>
                <a:schemeClr val="tx1"/>
              </a:solidFill>
            </a:rPr>
            <a:t>Funds are released</a:t>
          </a:r>
          <a:endParaRPr lang="en-US" sz="1200" dirty="0">
            <a:solidFill>
              <a:schemeClr val="tx1"/>
            </a:solidFill>
          </a:endParaRPr>
        </a:p>
      </dgm:t>
    </dgm:pt>
    <dgm:pt modelId="{7CA71468-1674-429E-ADAE-10B3C48F27C3}" type="parTrans" cxnId="{715B38C0-EDE5-444D-8587-482ED5FA97C6}">
      <dgm:prSet/>
      <dgm:spPr/>
      <dgm:t>
        <a:bodyPr/>
        <a:lstStyle/>
        <a:p>
          <a:endParaRPr lang="en-US" sz="2400">
            <a:solidFill>
              <a:schemeClr val="tx1"/>
            </a:solidFill>
          </a:endParaRPr>
        </a:p>
      </dgm:t>
    </dgm:pt>
    <dgm:pt modelId="{303B743C-34F7-4372-B8CC-4525DC8A40FA}" type="sibTrans" cxnId="{715B38C0-EDE5-444D-8587-482ED5FA97C6}">
      <dgm:prSet custT="1"/>
      <dgm:spPr/>
      <dgm:t>
        <a:bodyPr/>
        <a:lstStyle/>
        <a:p>
          <a:endParaRPr lang="en-US" sz="1050">
            <a:solidFill>
              <a:schemeClr val="tx1"/>
            </a:solidFill>
          </a:endParaRPr>
        </a:p>
      </dgm:t>
    </dgm:pt>
    <dgm:pt modelId="{2C016A09-5844-4808-8A98-4620436ED78B}">
      <dgm:prSet phldrT="[Text]" custT="1"/>
      <dgm:spPr/>
      <dgm:t>
        <a:bodyPr/>
        <a:lstStyle/>
        <a:p>
          <a:r>
            <a:rPr lang="en-US" sz="1400" b="1" u="sng" dirty="0" smtClean="0">
              <a:solidFill>
                <a:schemeClr val="tx1"/>
              </a:solidFill>
            </a:rPr>
            <a:t>Next Spring</a:t>
          </a:r>
          <a:r>
            <a:rPr lang="en-US" sz="1400" dirty="0" smtClean="0">
              <a:solidFill>
                <a:schemeClr val="tx1"/>
              </a:solidFill>
            </a:rPr>
            <a:t>: </a:t>
          </a:r>
          <a:r>
            <a:rPr lang="en-US" sz="1200" dirty="0" smtClean="0">
              <a:solidFill>
                <a:schemeClr val="tx1"/>
              </a:solidFill>
            </a:rPr>
            <a:t>Planning begins</a:t>
          </a:r>
          <a:endParaRPr lang="en-US" sz="1200" dirty="0">
            <a:solidFill>
              <a:schemeClr val="tx1"/>
            </a:solidFill>
          </a:endParaRPr>
        </a:p>
      </dgm:t>
    </dgm:pt>
    <dgm:pt modelId="{FD6B00F8-24B6-427E-A309-EBE4F3853263}" type="parTrans" cxnId="{6ACDBF88-0F96-4424-95FD-001BDF657009}">
      <dgm:prSet/>
      <dgm:spPr/>
      <dgm:t>
        <a:bodyPr/>
        <a:lstStyle/>
        <a:p>
          <a:endParaRPr lang="en-US" sz="2400">
            <a:solidFill>
              <a:schemeClr val="tx1"/>
            </a:solidFill>
          </a:endParaRPr>
        </a:p>
      </dgm:t>
    </dgm:pt>
    <dgm:pt modelId="{62EEFFA5-A90D-41DB-81A1-DD20E817782F}" type="sibTrans" cxnId="{6ACDBF88-0F96-4424-95FD-001BDF657009}">
      <dgm:prSet custT="1"/>
      <dgm:spPr/>
      <dgm:t>
        <a:bodyPr/>
        <a:lstStyle/>
        <a:p>
          <a:endParaRPr lang="en-US" sz="1050">
            <a:solidFill>
              <a:schemeClr val="tx1"/>
            </a:solidFill>
          </a:endParaRPr>
        </a:p>
      </dgm:t>
    </dgm:pt>
    <dgm:pt modelId="{A34473DE-BE6D-4D78-86C9-C5E523F98F91}">
      <dgm:prSet phldrT="[Text]" custT="1"/>
      <dgm:spPr/>
      <dgm:t>
        <a:bodyPr/>
        <a:lstStyle/>
        <a:p>
          <a:r>
            <a:rPr lang="en-US" sz="1400" b="1" u="sng" dirty="0" smtClean="0">
              <a:solidFill>
                <a:schemeClr val="tx1"/>
              </a:solidFill>
            </a:rPr>
            <a:t>Next Fall: </a:t>
          </a:r>
          <a:r>
            <a:rPr lang="en-US" sz="1200" dirty="0" smtClean="0">
              <a:solidFill>
                <a:schemeClr val="tx1"/>
              </a:solidFill>
            </a:rPr>
            <a:t>Planning document finalized</a:t>
          </a:r>
          <a:endParaRPr lang="en-US" sz="1200" dirty="0">
            <a:solidFill>
              <a:schemeClr val="tx1"/>
            </a:solidFill>
          </a:endParaRPr>
        </a:p>
      </dgm:t>
    </dgm:pt>
    <dgm:pt modelId="{17DFC4F1-2B4B-423D-A0A3-A942F4026E15}" type="parTrans" cxnId="{E6EE6D5B-198F-4BB0-B205-8FFBBB8814FD}">
      <dgm:prSet/>
      <dgm:spPr/>
      <dgm:t>
        <a:bodyPr/>
        <a:lstStyle/>
        <a:p>
          <a:endParaRPr lang="en-US" sz="2400">
            <a:solidFill>
              <a:schemeClr val="tx1"/>
            </a:solidFill>
          </a:endParaRPr>
        </a:p>
      </dgm:t>
    </dgm:pt>
    <dgm:pt modelId="{3987EB25-A3DF-4E65-B3A6-79A4B186C251}" type="sibTrans" cxnId="{E6EE6D5B-198F-4BB0-B205-8FFBBB8814FD}">
      <dgm:prSet/>
      <dgm:spPr/>
      <dgm:t>
        <a:bodyPr/>
        <a:lstStyle/>
        <a:p>
          <a:endParaRPr lang="en-US" sz="2400">
            <a:solidFill>
              <a:schemeClr val="tx1"/>
            </a:solidFill>
          </a:endParaRPr>
        </a:p>
      </dgm:t>
    </dgm:pt>
    <dgm:pt modelId="{C024BB65-2EFF-41C8-A2CA-C014972561E6}" type="pres">
      <dgm:prSet presAssocID="{154D12BF-F933-411C-93F0-9BEF0DF29008}" presName="Name0" presStyleCnt="0">
        <dgm:presLayoutVars>
          <dgm:dir/>
          <dgm:resizeHandles val="exact"/>
        </dgm:presLayoutVars>
      </dgm:prSet>
      <dgm:spPr/>
    </dgm:pt>
    <dgm:pt modelId="{AABC1C7E-BBA0-4F64-AEBD-2E631C333AA5}" type="pres">
      <dgm:prSet presAssocID="{1E6C9EA7-A4A5-4E32-B8B8-3ACB3B550749}" presName="node" presStyleLbl="node1" presStyleIdx="0" presStyleCnt="7" custScaleX="114502">
        <dgm:presLayoutVars>
          <dgm:bulletEnabled val="1"/>
        </dgm:presLayoutVars>
      </dgm:prSet>
      <dgm:spPr/>
      <dgm:t>
        <a:bodyPr/>
        <a:lstStyle/>
        <a:p>
          <a:endParaRPr lang="en-US"/>
        </a:p>
      </dgm:t>
    </dgm:pt>
    <dgm:pt modelId="{98A9862B-83A2-4158-9764-D21A93A5608F}" type="pres">
      <dgm:prSet presAssocID="{72C07251-44C0-4D1A-9F73-EC4CD26FA6B3}" presName="sibTrans" presStyleLbl="sibTrans2D1" presStyleIdx="0" presStyleCnt="6"/>
      <dgm:spPr/>
      <dgm:t>
        <a:bodyPr/>
        <a:lstStyle/>
        <a:p>
          <a:endParaRPr lang="en-US"/>
        </a:p>
      </dgm:t>
    </dgm:pt>
    <dgm:pt modelId="{B8096E67-0BB0-4F01-B196-7355090FBCCC}" type="pres">
      <dgm:prSet presAssocID="{72C07251-44C0-4D1A-9F73-EC4CD26FA6B3}" presName="connectorText" presStyleLbl="sibTrans2D1" presStyleIdx="0" presStyleCnt="6"/>
      <dgm:spPr/>
      <dgm:t>
        <a:bodyPr/>
        <a:lstStyle/>
        <a:p>
          <a:endParaRPr lang="en-US"/>
        </a:p>
      </dgm:t>
    </dgm:pt>
    <dgm:pt modelId="{5700425F-77C4-48FE-B1C7-A06089E7D73E}" type="pres">
      <dgm:prSet presAssocID="{7A26B0B6-F67A-486C-85A8-B561C7709636}" presName="node" presStyleLbl="node1" presStyleIdx="1" presStyleCnt="7">
        <dgm:presLayoutVars>
          <dgm:bulletEnabled val="1"/>
        </dgm:presLayoutVars>
      </dgm:prSet>
      <dgm:spPr/>
      <dgm:t>
        <a:bodyPr/>
        <a:lstStyle/>
        <a:p>
          <a:endParaRPr lang="en-US"/>
        </a:p>
      </dgm:t>
    </dgm:pt>
    <dgm:pt modelId="{F522D8AF-5F51-4A2D-9FFE-3D023B758454}" type="pres">
      <dgm:prSet presAssocID="{362061BD-A364-496A-8EFB-B0F29AAB699A}" presName="sibTrans" presStyleLbl="sibTrans2D1" presStyleIdx="1" presStyleCnt="6"/>
      <dgm:spPr/>
      <dgm:t>
        <a:bodyPr/>
        <a:lstStyle/>
        <a:p>
          <a:endParaRPr lang="en-US"/>
        </a:p>
      </dgm:t>
    </dgm:pt>
    <dgm:pt modelId="{20DBE0D2-B0CF-4088-A5A4-1104FE4026CF}" type="pres">
      <dgm:prSet presAssocID="{362061BD-A364-496A-8EFB-B0F29AAB699A}" presName="connectorText" presStyleLbl="sibTrans2D1" presStyleIdx="1" presStyleCnt="6"/>
      <dgm:spPr/>
      <dgm:t>
        <a:bodyPr/>
        <a:lstStyle/>
        <a:p>
          <a:endParaRPr lang="en-US"/>
        </a:p>
      </dgm:t>
    </dgm:pt>
    <dgm:pt modelId="{B57880CA-3DB3-4CCC-A2A2-050A396B9DF5}" type="pres">
      <dgm:prSet presAssocID="{5F43D59A-6BAD-423E-9925-4F8C4A48B25C}" presName="node" presStyleLbl="node1" presStyleIdx="2" presStyleCnt="7">
        <dgm:presLayoutVars>
          <dgm:bulletEnabled val="1"/>
        </dgm:presLayoutVars>
      </dgm:prSet>
      <dgm:spPr/>
      <dgm:t>
        <a:bodyPr/>
        <a:lstStyle/>
        <a:p>
          <a:endParaRPr lang="en-US"/>
        </a:p>
      </dgm:t>
    </dgm:pt>
    <dgm:pt modelId="{00BADFB8-9F2E-471A-AEFC-54F62B9EF15C}" type="pres">
      <dgm:prSet presAssocID="{C934BB63-98AC-407F-ADBE-5F0FDD7203F1}" presName="sibTrans" presStyleLbl="sibTrans2D1" presStyleIdx="2" presStyleCnt="6"/>
      <dgm:spPr/>
      <dgm:t>
        <a:bodyPr/>
        <a:lstStyle/>
        <a:p>
          <a:endParaRPr lang="en-US"/>
        </a:p>
      </dgm:t>
    </dgm:pt>
    <dgm:pt modelId="{05F4167D-0B87-4B91-9D20-231FED0EB9AC}" type="pres">
      <dgm:prSet presAssocID="{C934BB63-98AC-407F-ADBE-5F0FDD7203F1}" presName="connectorText" presStyleLbl="sibTrans2D1" presStyleIdx="2" presStyleCnt="6"/>
      <dgm:spPr/>
      <dgm:t>
        <a:bodyPr/>
        <a:lstStyle/>
        <a:p>
          <a:endParaRPr lang="en-US"/>
        </a:p>
      </dgm:t>
    </dgm:pt>
    <dgm:pt modelId="{4D2BAD64-0FDE-42D6-B3C8-95431FBC68D7}" type="pres">
      <dgm:prSet presAssocID="{543DF7C6-FC09-4ABF-BA77-4B93488526C6}" presName="node" presStyleLbl="node1" presStyleIdx="3" presStyleCnt="7">
        <dgm:presLayoutVars>
          <dgm:bulletEnabled val="1"/>
        </dgm:presLayoutVars>
      </dgm:prSet>
      <dgm:spPr/>
      <dgm:t>
        <a:bodyPr/>
        <a:lstStyle/>
        <a:p>
          <a:endParaRPr lang="en-US"/>
        </a:p>
      </dgm:t>
    </dgm:pt>
    <dgm:pt modelId="{C8961E74-AD9B-4072-B2CF-BD958B20CC31}" type="pres">
      <dgm:prSet presAssocID="{13D20176-581D-4477-8109-90C76573BBAD}" presName="sibTrans" presStyleLbl="sibTrans2D1" presStyleIdx="3" presStyleCnt="6"/>
      <dgm:spPr/>
      <dgm:t>
        <a:bodyPr/>
        <a:lstStyle/>
        <a:p>
          <a:endParaRPr lang="en-US"/>
        </a:p>
      </dgm:t>
    </dgm:pt>
    <dgm:pt modelId="{4E63500D-580E-46E8-8D61-75E1E9BFB3AC}" type="pres">
      <dgm:prSet presAssocID="{13D20176-581D-4477-8109-90C76573BBAD}" presName="connectorText" presStyleLbl="sibTrans2D1" presStyleIdx="3" presStyleCnt="6"/>
      <dgm:spPr/>
      <dgm:t>
        <a:bodyPr/>
        <a:lstStyle/>
        <a:p>
          <a:endParaRPr lang="en-US"/>
        </a:p>
      </dgm:t>
    </dgm:pt>
    <dgm:pt modelId="{9095609E-788D-40DC-8AA8-00BBD2070AFD}" type="pres">
      <dgm:prSet presAssocID="{ED2C458F-CB2F-4D11-BE83-0D5977349577}" presName="node" presStyleLbl="node1" presStyleIdx="4" presStyleCnt="7">
        <dgm:presLayoutVars>
          <dgm:bulletEnabled val="1"/>
        </dgm:presLayoutVars>
      </dgm:prSet>
      <dgm:spPr/>
      <dgm:t>
        <a:bodyPr/>
        <a:lstStyle/>
        <a:p>
          <a:endParaRPr lang="en-US"/>
        </a:p>
      </dgm:t>
    </dgm:pt>
    <dgm:pt modelId="{B03C8071-B5B8-43C0-A9AE-828F2173BEAE}" type="pres">
      <dgm:prSet presAssocID="{303B743C-34F7-4372-B8CC-4525DC8A40FA}" presName="sibTrans" presStyleLbl="sibTrans2D1" presStyleIdx="4" presStyleCnt="6"/>
      <dgm:spPr/>
      <dgm:t>
        <a:bodyPr/>
        <a:lstStyle/>
        <a:p>
          <a:endParaRPr lang="en-US"/>
        </a:p>
      </dgm:t>
    </dgm:pt>
    <dgm:pt modelId="{7BBA8871-AFF0-4C2F-B24B-8C5161C7C149}" type="pres">
      <dgm:prSet presAssocID="{303B743C-34F7-4372-B8CC-4525DC8A40FA}" presName="connectorText" presStyleLbl="sibTrans2D1" presStyleIdx="4" presStyleCnt="6"/>
      <dgm:spPr/>
      <dgm:t>
        <a:bodyPr/>
        <a:lstStyle/>
        <a:p>
          <a:endParaRPr lang="en-US"/>
        </a:p>
      </dgm:t>
    </dgm:pt>
    <dgm:pt modelId="{F757D282-21DE-4F8A-AA4B-00D275A70A7A}" type="pres">
      <dgm:prSet presAssocID="{2C016A09-5844-4808-8A98-4620436ED78B}" presName="node" presStyleLbl="node1" presStyleIdx="5" presStyleCnt="7">
        <dgm:presLayoutVars>
          <dgm:bulletEnabled val="1"/>
        </dgm:presLayoutVars>
      </dgm:prSet>
      <dgm:spPr/>
      <dgm:t>
        <a:bodyPr/>
        <a:lstStyle/>
        <a:p>
          <a:endParaRPr lang="en-US"/>
        </a:p>
      </dgm:t>
    </dgm:pt>
    <dgm:pt modelId="{59D7D247-CFEA-49E6-8518-D56EA11DF04E}" type="pres">
      <dgm:prSet presAssocID="{62EEFFA5-A90D-41DB-81A1-DD20E817782F}" presName="sibTrans" presStyleLbl="sibTrans2D1" presStyleIdx="5" presStyleCnt="6"/>
      <dgm:spPr/>
      <dgm:t>
        <a:bodyPr/>
        <a:lstStyle/>
        <a:p>
          <a:endParaRPr lang="en-US"/>
        </a:p>
      </dgm:t>
    </dgm:pt>
    <dgm:pt modelId="{CD0E09AE-B92A-46C7-A0CF-EA6CB0CEB31D}" type="pres">
      <dgm:prSet presAssocID="{62EEFFA5-A90D-41DB-81A1-DD20E817782F}" presName="connectorText" presStyleLbl="sibTrans2D1" presStyleIdx="5" presStyleCnt="6"/>
      <dgm:spPr/>
      <dgm:t>
        <a:bodyPr/>
        <a:lstStyle/>
        <a:p>
          <a:endParaRPr lang="en-US"/>
        </a:p>
      </dgm:t>
    </dgm:pt>
    <dgm:pt modelId="{5325FA43-2660-4FFB-BD84-22331A2C7712}" type="pres">
      <dgm:prSet presAssocID="{A34473DE-BE6D-4D78-86C9-C5E523F98F91}" presName="node" presStyleLbl="node1" presStyleIdx="6" presStyleCnt="7">
        <dgm:presLayoutVars>
          <dgm:bulletEnabled val="1"/>
        </dgm:presLayoutVars>
      </dgm:prSet>
      <dgm:spPr/>
      <dgm:t>
        <a:bodyPr/>
        <a:lstStyle/>
        <a:p>
          <a:endParaRPr lang="en-US"/>
        </a:p>
      </dgm:t>
    </dgm:pt>
  </dgm:ptLst>
  <dgm:cxnLst>
    <dgm:cxn modelId="{36D2B2E7-682A-4BD8-8326-8455CD589C18}" srcId="{154D12BF-F933-411C-93F0-9BEF0DF29008}" destId="{1E6C9EA7-A4A5-4E32-B8B8-3ACB3B550749}" srcOrd="0" destOrd="0" parTransId="{6F9FDD49-DAF5-4AF9-8C34-7519F8E995BF}" sibTransId="{72C07251-44C0-4D1A-9F73-EC4CD26FA6B3}"/>
    <dgm:cxn modelId="{CDA2E8A9-2AC2-43FE-88FF-93EB219574AB}" type="presOf" srcId="{303B743C-34F7-4372-B8CC-4525DC8A40FA}" destId="{7BBA8871-AFF0-4C2F-B24B-8C5161C7C149}" srcOrd="1" destOrd="0" presId="urn:microsoft.com/office/officeart/2005/8/layout/process1"/>
    <dgm:cxn modelId="{F5CBF550-CECB-4A59-A421-91859B353973}" type="presOf" srcId="{2C016A09-5844-4808-8A98-4620436ED78B}" destId="{F757D282-21DE-4F8A-AA4B-00D275A70A7A}" srcOrd="0" destOrd="0" presId="urn:microsoft.com/office/officeart/2005/8/layout/process1"/>
    <dgm:cxn modelId="{E6EE6D5B-198F-4BB0-B205-8FFBBB8814FD}" srcId="{154D12BF-F933-411C-93F0-9BEF0DF29008}" destId="{A34473DE-BE6D-4D78-86C9-C5E523F98F91}" srcOrd="6" destOrd="0" parTransId="{17DFC4F1-2B4B-423D-A0A3-A942F4026E15}" sibTransId="{3987EB25-A3DF-4E65-B3A6-79A4B186C251}"/>
    <dgm:cxn modelId="{2BE68042-C1EC-42FB-8B8F-4F4BD85C9E02}" srcId="{154D12BF-F933-411C-93F0-9BEF0DF29008}" destId="{7A26B0B6-F67A-486C-85A8-B561C7709636}" srcOrd="1" destOrd="0" parTransId="{99ACE7E8-CADB-4AF1-948D-8B7EFCEFD67D}" sibTransId="{362061BD-A364-496A-8EFB-B0F29AAB699A}"/>
    <dgm:cxn modelId="{F31DA07A-0574-45D8-8356-C8AA1B9EA040}" type="presOf" srcId="{72C07251-44C0-4D1A-9F73-EC4CD26FA6B3}" destId="{B8096E67-0BB0-4F01-B196-7355090FBCCC}" srcOrd="1" destOrd="0" presId="urn:microsoft.com/office/officeart/2005/8/layout/process1"/>
    <dgm:cxn modelId="{882AECFF-19C2-443D-9EFE-B9F1A50E0E1D}" type="presOf" srcId="{ED2C458F-CB2F-4D11-BE83-0D5977349577}" destId="{9095609E-788D-40DC-8AA8-00BBD2070AFD}" srcOrd="0" destOrd="0" presId="urn:microsoft.com/office/officeart/2005/8/layout/process1"/>
    <dgm:cxn modelId="{B333D42D-F822-4642-AEC5-7A7A87857EF9}" type="presOf" srcId="{5F43D59A-6BAD-423E-9925-4F8C4A48B25C}" destId="{B57880CA-3DB3-4CCC-A2A2-050A396B9DF5}" srcOrd="0" destOrd="0" presId="urn:microsoft.com/office/officeart/2005/8/layout/process1"/>
    <dgm:cxn modelId="{129794CE-7161-4DAF-9D81-6C6BB3AC6662}" type="presOf" srcId="{1E6C9EA7-A4A5-4E32-B8B8-3ACB3B550749}" destId="{AABC1C7E-BBA0-4F64-AEBD-2E631C333AA5}" srcOrd="0" destOrd="0" presId="urn:microsoft.com/office/officeart/2005/8/layout/process1"/>
    <dgm:cxn modelId="{4320018A-69FE-484A-BDFB-72C67B1F0E69}" type="presOf" srcId="{13D20176-581D-4477-8109-90C76573BBAD}" destId="{4E63500D-580E-46E8-8D61-75E1E9BFB3AC}" srcOrd="1" destOrd="0" presId="urn:microsoft.com/office/officeart/2005/8/layout/process1"/>
    <dgm:cxn modelId="{FBD79E83-153B-485E-A39A-43CC1CA6970F}" type="presOf" srcId="{303B743C-34F7-4372-B8CC-4525DC8A40FA}" destId="{B03C8071-B5B8-43C0-A9AE-828F2173BEAE}" srcOrd="0" destOrd="0" presId="urn:microsoft.com/office/officeart/2005/8/layout/process1"/>
    <dgm:cxn modelId="{BD016C3A-A19D-4FDD-BE6F-A55B7EDDE96D}" type="presOf" srcId="{C934BB63-98AC-407F-ADBE-5F0FDD7203F1}" destId="{00BADFB8-9F2E-471A-AEFC-54F62B9EF15C}" srcOrd="0" destOrd="0" presId="urn:microsoft.com/office/officeart/2005/8/layout/process1"/>
    <dgm:cxn modelId="{C6397F71-E64B-49E3-B94C-EB57FEE4C0F1}" srcId="{154D12BF-F933-411C-93F0-9BEF0DF29008}" destId="{543DF7C6-FC09-4ABF-BA77-4B93488526C6}" srcOrd="3" destOrd="0" parTransId="{845A6C1E-E4A8-4FA8-8706-62D08B63AE8F}" sibTransId="{13D20176-581D-4477-8109-90C76573BBAD}"/>
    <dgm:cxn modelId="{21574DF3-1ED3-404A-A916-8E2310D6E15C}" type="presOf" srcId="{62EEFFA5-A90D-41DB-81A1-DD20E817782F}" destId="{59D7D247-CFEA-49E6-8518-D56EA11DF04E}" srcOrd="0" destOrd="0" presId="urn:microsoft.com/office/officeart/2005/8/layout/process1"/>
    <dgm:cxn modelId="{46127396-F2BB-4AA1-AD7A-CAEEF032C128}" type="presOf" srcId="{62EEFFA5-A90D-41DB-81A1-DD20E817782F}" destId="{CD0E09AE-B92A-46C7-A0CF-EA6CB0CEB31D}" srcOrd="1" destOrd="0" presId="urn:microsoft.com/office/officeart/2005/8/layout/process1"/>
    <dgm:cxn modelId="{C8C5ED6B-3806-4EE0-8723-85A9D517144F}" type="presOf" srcId="{C934BB63-98AC-407F-ADBE-5F0FDD7203F1}" destId="{05F4167D-0B87-4B91-9D20-231FED0EB9AC}" srcOrd="1" destOrd="0" presId="urn:microsoft.com/office/officeart/2005/8/layout/process1"/>
    <dgm:cxn modelId="{FFAA031F-F4A0-46D3-855C-098CC2EF72F4}" type="presOf" srcId="{154D12BF-F933-411C-93F0-9BEF0DF29008}" destId="{C024BB65-2EFF-41C8-A2CA-C014972561E6}" srcOrd="0" destOrd="0" presId="urn:microsoft.com/office/officeart/2005/8/layout/process1"/>
    <dgm:cxn modelId="{715B38C0-EDE5-444D-8587-482ED5FA97C6}" srcId="{154D12BF-F933-411C-93F0-9BEF0DF29008}" destId="{ED2C458F-CB2F-4D11-BE83-0D5977349577}" srcOrd="4" destOrd="0" parTransId="{7CA71468-1674-429E-ADAE-10B3C48F27C3}" sibTransId="{303B743C-34F7-4372-B8CC-4525DC8A40FA}"/>
    <dgm:cxn modelId="{F708BE75-6E48-4592-942A-D9E80506AB01}" srcId="{154D12BF-F933-411C-93F0-9BEF0DF29008}" destId="{5F43D59A-6BAD-423E-9925-4F8C4A48B25C}" srcOrd="2" destOrd="0" parTransId="{1E997B0B-7095-4CDA-B035-D1F69D2B3AAD}" sibTransId="{C934BB63-98AC-407F-ADBE-5F0FDD7203F1}"/>
    <dgm:cxn modelId="{6ACDBF88-0F96-4424-95FD-001BDF657009}" srcId="{154D12BF-F933-411C-93F0-9BEF0DF29008}" destId="{2C016A09-5844-4808-8A98-4620436ED78B}" srcOrd="5" destOrd="0" parTransId="{FD6B00F8-24B6-427E-A309-EBE4F3853263}" sibTransId="{62EEFFA5-A90D-41DB-81A1-DD20E817782F}"/>
    <dgm:cxn modelId="{CCDE758C-D49F-4FFA-ACF4-5578F8AFE3D3}" type="presOf" srcId="{7A26B0B6-F67A-486C-85A8-B561C7709636}" destId="{5700425F-77C4-48FE-B1C7-A06089E7D73E}" srcOrd="0" destOrd="0" presId="urn:microsoft.com/office/officeart/2005/8/layout/process1"/>
    <dgm:cxn modelId="{7235943E-AB35-4BA8-80D6-C9B5A02A55A1}" type="presOf" srcId="{72C07251-44C0-4D1A-9F73-EC4CD26FA6B3}" destId="{98A9862B-83A2-4158-9764-D21A93A5608F}" srcOrd="0" destOrd="0" presId="urn:microsoft.com/office/officeart/2005/8/layout/process1"/>
    <dgm:cxn modelId="{D0D73DD1-6E7F-45E6-9FC4-8D158F28ACA3}" type="presOf" srcId="{362061BD-A364-496A-8EFB-B0F29AAB699A}" destId="{20DBE0D2-B0CF-4088-A5A4-1104FE4026CF}" srcOrd="1" destOrd="0" presId="urn:microsoft.com/office/officeart/2005/8/layout/process1"/>
    <dgm:cxn modelId="{661E9F03-D25C-41A8-9505-C4509A100BB5}" type="presOf" srcId="{13D20176-581D-4477-8109-90C76573BBAD}" destId="{C8961E74-AD9B-4072-B2CF-BD958B20CC31}" srcOrd="0" destOrd="0" presId="urn:microsoft.com/office/officeart/2005/8/layout/process1"/>
    <dgm:cxn modelId="{5C748443-076D-49CD-B3D6-BF92B3EA0CF3}" type="presOf" srcId="{543DF7C6-FC09-4ABF-BA77-4B93488526C6}" destId="{4D2BAD64-0FDE-42D6-B3C8-95431FBC68D7}" srcOrd="0" destOrd="0" presId="urn:microsoft.com/office/officeart/2005/8/layout/process1"/>
    <dgm:cxn modelId="{82D72205-DB97-48A3-97C7-529269FCC8BF}" type="presOf" srcId="{362061BD-A364-496A-8EFB-B0F29AAB699A}" destId="{F522D8AF-5F51-4A2D-9FFE-3D023B758454}" srcOrd="0" destOrd="0" presId="urn:microsoft.com/office/officeart/2005/8/layout/process1"/>
    <dgm:cxn modelId="{75A2ACA9-3E2C-45FF-BB0E-51D0DF40471F}" type="presOf" srcId="{A34473DE-BE6D-4D78-86C9-C5E523F98F91}" destId="{5325FA43-2660-4FFB-BD84-22331A2C7712}" srcOrd="0" destOrd="0" presId="urn:microsoft.com/office/officeart/2005/8/layout/process1"/>
    <dgm:cxn modelId="{CF7C03D0-B45B-4CEF-AD44-A8AAB304C166}" type="presParOf" srcId="{C024BB65-2EFF-41C8-A2CA-C014972561E6}" destId="{AABC1C7E-BBA0-4F64-AEBD-2E631C333AA5}" srcOrd="0" destOrd="0" presId="urn:microsoft.com/office/officeart/2005/8/layout/process1"/>
    <dgm:cxn modelId="{6D321244-01A8-43D4-B018-FF9B33DC3B4D}" type="presParOf" srcId="{C024BB65-2EFF-41C8-A2CA-C014972561E6}" destId="{98A9862B-83A2-4158-9764-D21A93A5608F}" srcOrd="1" destOrd="0" presId="urn:microsoft.com/office/officeart/2005/8/layout/process1"/>
    <dgm:cxn modelId="{4A0A3730-CB68-49CF-A0DE-48C64E6D549E}" type="presParOf" srcId="{98A9862B-83A2-4158-9764-D21A93A5608F}" destId="{B8096E67-0BB0-4F01-B196-7355090FBCCC}" srcOrd="0" destOrd="0" presId="urn:microsoft.com/office/officeart/2005/8/layout/process1"/>
    <dgm:cxn modelId="{A41C557E-E797-4B4D-A1CB-A35ED7E90DDC}" type="presParOf" srcId="{C024BB65-2EFF-41C8-A2CA-C014972561E6}" destId="{5700425F-77C4-48FE-B1C7-A06089E7D73E}" srcOrd="2" destOrd="0" presId="urn:microsoft.com/office/officeart/2005/8/layout/process1"/>
    <dgm:cxn modelId="{3F12E1BA-1726-4676-91DE-771523F64F31}" type="presParOf" srcId="{C024BB65-2EFF-41C8-A2CA-C014972561E6}" destId="{F522D8AF-5F51-4A2D-9FFE-3D023B758454}" srcOrd="3" destOrd="0" presId="urn:microsoft.com/office/officeart/2005/8/layout/process1"/>
    <dgm:cxn modelId="{4FDC838D-5D1B-4A18-86AF-0DC74B19C71F}" type="presParOf" srcId="{F522D8AF-5F51-4A2D-9FFE-3D023B758454}" destId="{20DBE0D2-B0CF-4088-A5A4-1104FE4026CF}" srcOrd="0" destOrd="0" presId="urn:microsoft.com/office/officeart/2005/8/layout/process1"/>
    <dgm:cxn modelId="{EBA75576-7A3D-47A7-B22C-B433CA79842D}" type="presParOf" srcId="{C024BB65-2EFF-41C8-A2CA-C014972561E6}" destId="{B57880CA-3DB3-4CCC-A2A2-050A396B9DF5}" srcOrd="4" destOrd="0" presId="urn:microsoft.com/office/officeart/2005/8/layout/process1"/>
    <dgm:cxn modelId="{8248E4CC-2548-43CC-A409-3A317593FA15}" type="presParOf" srcId="{C024BB65-2EFF-41C8-A2CA-C014972561E6}" destId="{00BADFB8-9F2E-471A-AEFC-54F62B9EF15C}" srcOrd="5" destOrd="0" presId="urn:microsoft.com/office/officeart/2005/8/layout/process1"/>
    <dgm:cxn modelId="{0BA98327-5EA0-4CBC-8FB7-E6504F94CE4E}" type="presParOf" srcId="{00BADFB8-9F2E-471A-AEFC-54F62B9EF15C}" destId="{05F4167D-0B87-4B91-9D20-231FED0EB9AC}" srcOrd="0" destOrd="0" presId="urn:microsoft.com/office/officeart/2005/8/layout/process1"/>
    <dgm:cxn modelId="{D2C5E122-C5FC-44BE-994E-02CA17093170}" type="presParOf" srcId="{C024BB65-2EFF-41C8-A2CA-C014972561E6}" destId="{4D2BAD64-0FDE-42D6-B3C8-95431FBC68D7}" srcOrd="6" destOrd="0" presId="urn:microsoft.com/office/officeart/2005/8/layout/process1"/>
    <dgm:cxn modelId="{1788487E-7E1E-41EC-8BAC-7A7A116FE09E}" type="presParOf" srcId="{C024BB65-2EFF-41C8-A2CA-C014972561E6}" destId="{C8961E74-AD9B-4072-B2CF-BD958B20CC31}" srcOrd="7" destOrd="0" presId="urn:microsoft.com/office/officeart/2005/8/layout/process1"/>
    <dgm:cxn modelId="{530C233E-0673-4688-B7D6-F66A8B0C08ED}" type="presParOf" srcId="{C8961E74-AD9B-4072-B2CF-BD958B20CC31}" destId="{4E63500D-580E-46E8-8D61-75E1E9BFB3AC}" srcOrd="0" destOrd="0" presId="urn:microsoft.com/office/officeart/2005/8/layout/process1"/>
    <dgm:cxn modelId="{50235602-B0AD-4F1A-88CA-1A944F21AECB}" type="presParOf" srcId="{C024BB65-2EFF-41C8-A2CA-C014972561E6}" destId="{9095609E-788D-40DC-8AA8-00BBD2070AFD}" srcOrd="8" destOrd="0" presId="urn:microsoft.com/office/officeart/2005/8/layout/process1"/>
    <dgm:cxn modelId="{3AFC2F89-CD59-44A1-8A0B-D073B5D9318C}" type="presParOf" srcId="{C024BB65-2EFF-41C8-A2CA-C014972561E6}" destId="{B03C8071-B5B8-43C0-A9AE-828F2173BEAE}" srcOrd="9" destOrd="0" presId="urn:microsoft.com/office/officeart/2005/8/layout/process1"/>
    <dgm:cxn modelId="{F701D7BA-4115-4FB9-A6ED-62DF78863013}" type="presParOf" srcId="{B03C8071-B5B8-43C0-A9AE-828F2173BEAE}" destId="{7BBA8871-AFF0-4C2F-B24B-8C5161C7C149}" srcOrd="0" destOrd="0" presId="urn:microsoft.com/office/officeart/2005/8/layout/process1"/>
    <dgm:cxn modelId="{A7C2A996-A500-4239-A404-6AD76E123715}" type="presParOf" srcId="{C024BB65-2EFF-41C8-A2CA-C014972561E6}" destId="{F757D282-21DE-4F8A-AA4B-00D275A70A7A}" srcOrd="10" destOrd="0" presId="urn:microsoft.com/office/officeart/2005/8/layout/process1"/>
    <dgm:cxn modelId="{FC8047A2-C820-4399-B1B1-8691E4F3A275}" type="presParOf" srcId="{C024BB65-2EFF-41C8-A2CA-C014972561E6}" destId="{59D7D247-CFEA-49E6-8518-D56EA11DF04E}" srcOrd="11" destOrd="0" presId="urn:microsoft.com/office/officeart/2005/8/layout/process1"/>
    <dgm:cxn modelId="{897DDE7A-55E1-4E6F-AD68-7B7D30ABE539}" type="presParOf" srcId="{59D7D247-CFEA-49E6-8518-D56EA11DF04E}" destId="{CD0E09AE-B92A-46C7-A0CF-EA6CB0CEB31D}" srcOrd="0" destOrd="0" presId="urn:microsoft.com/office/officeart/2005/8/layout/process1"/>
    <dgm:cxn modelId="{8201D59B-5210-4FDF-A40C-4AE8871F203F}" type="presParOf" srcId="{C024BB65-2EFF-41C8-A2CA-C014972561E6}" destId="{5325FA43-2660-4FFB-BD84-22331A2C7712}"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4D12BF-F933-411C-93F0-9BEF0DF29008}" type="doc">
      <dgm:prSet loTypeId="urn:microsoft.com/office/officeart/2005/8/layout/process1" loCatId="process" qsTypeId="urn:microsoft.com/office/officeart/2005/8/quickstyle/simple1" qsCatId="simple" csTypeId="urn:microsoft.com/office/officeart/2005/8/colors/colorful5" csCatId="colorful" phldr="1"/>
      <dgm:spPr/>
    </dgm:pt>
    <dgm:pt modelId="{1E6C9EA7-A4A5-4E32-B8B8-3ACB3B550749}">
      <dgm:prSet phldrT="[Text]" custT="1"/>
      <dgm:spPr/>
      <dgm:t>
        <a:bodyPr/>
        <a:lstStyle/>
        <a:p>
          <a:pPr>
            <a:spcAft>
              <a:spcPts val="0"/>
            </a:spcAft>
          </a:pPr>
          <a:r>
            <a:rPr lang="en-US" sz="1400" b="1" u="sng" dirty="0" smtClean="0">
              <a:solidFill>
                <a:schemeClr val="tx1"/>
              </a:solidFill>
            </a:rPr>
            <a:t>Spring: </a:t>
          </a:r>
        </a:p>
        <a:p>
          <a:pPr>
            <a:spcAft>
              <a:spcPct val="35000"/>
            </a:spcAft>
          </a:pPr>
          <a:r>
            <a:rPr lang="en-US" sz="1400" dirty="0" smtClean="0">
              <a:solidFill>
                <a:schemeClr val="tx1"/>
              </a:solidFill>
            </a:rPr>
            <a:t>PM submits application using approved planning project </a:t>
          </a:r>
          <a:endParaRPr lang="en-US" sz="1400" dirty="0">
            <a:solidFill>
              <a:schemeClr val="tx1"/>
            </a:solidFill>
          </a:endParaRPr>
        </a:p>
      </dgm:t>
    </dgm:pt>
    <dgm:pt modelId="{6F9FDD49-DAF5-4AF9-8C34-7519F8E995BF}" type="parTrans" cxnId="{36D2B2E7-682A-4BD8-8326-8455CD589C18}">
      <dgm:prSet/>
      <dgm:spPr/>
      <dgm:t>
        <a:bodyPr/>
        <a:lstStyle/>
        <a:p>
          <a:endParaRPr lang="en-US" sz="2400">
            <a:solidFill>
              <a:schemeClr val="tx1"/>
            </a:solidFill>
          </a:endParaRPr>
        </a:p>
      </dgm:t>
    </dgm:pt>
    <dgm:pt modelId="{72C07251-44C0-4D1A-9F73-EC4CD26FA6B3}" type="sibTrans" cxnId="{36D2B2E7-682A-4BD8-8326-8455CD589C18}">
      <dgm:prSet custT="1"/>
      <dgm:spPr/>
      <dgm:t>
        <a:bodyPr/>
        <a:lstStyle/>
        <a:p>
          <a:endParaRPr lang="en-US" sz="1050">
            <a:solidFill>
              <a:schemeClr val="tx1"/>
            </a:solidFill>
          </a:endParaRPr>
        </a:p>
      </dgm:t>
    </dgm:pt>
    <dgm:pt modelId="{543DF7C6-FC09-4ABF-BA77-4B93488526C6}">
      <dgm:prSet phldrT="[Text]" custT="1"/>
      <dgm:spPr/>
      <dgm:t>
        <a:bodyPr/>
        <a:lstStyle/>
        <a:p>
          <a:r>
            <a:rPr lang="en-US" sz="1400" b="1" u="sng" dirty="0" smtClean="0">
              <a:solidFill>
                <a:schemeClr val="tx1"/>
              </a:solidFill>
            </a:rPr>
            <a:t>Typically Mid-Summer: </a:t>
          </a:r>
          <a:r>
            <a:rPr lang="en-US" sz="1400" dirty="0" smtClean="0">
              <a:solidFill>
                <a:schemeClr val="tx1"/>
              </a:solidFill>
            </a:rPr>
            <a:t>Applications are scored and accepted or rejected </a:t>
          </a:r>
          <a:endParaRPr lang="en-US" sz="1400" dirty="0">
            <a:solidFill>
              <a:schemeClr val="tx1"/>
            </a:solidFill>
          </a:endParaRPr>
        </a:p>
      </dgm:t>
    </dgm:pt>
    <dgm:pt modelId="{845A6C1E-E4A8-4FA8-8706-62D08B63AE8F}" type="parTrans" cxnId="{C6397F71-E64B-49E3-B94C-EB57FEE4C0F1}">
      <dgm:prSet/>
      <dgm:spPr/>
      <dgm:t>
        <a:bodyPr/>
        <a:lstStyle/>
        <a:p>
          <a:endParaRPr lang="en-US" sz="2400">
            <a:solidFill>
              <a:schemeClr val="tx1"/>
            </a:solidFill>
          </a:endParaRPr>
        </a:p>
      </dgm:t>
    </dgm:pt>
    <dgm:pt modelId="{13D20176-581D-4477-8109-90C76573BBAD}" type="sibTrans" cxnId="{C6397F71-E64B-49E3-B94C-EB57FEE4C0F1}">
      <dgm:prSet custT="1"/>
      <dgm:spPr/>
      <dgm:t>
        <a:bodyPr/>
        <a:lstStyle/>
        <a:p>
          <a:endParaRPr lang="en-US" sz="1050">
            <a:solidFill>
              <a:schemeClr val="tx1"/>
            </a:solidFill>
          </a:endParaRPr>
        </a:p>
      </dgm:t>
    </dgm:pt>
    <dgm:pt modelId="{ED2C458F-CB2F-4D11-BE83-0D5977349577}">
      <dgm:prSet phldrT="[Text]" custT="1"/>
      <dgm:spPr/>
      <dgm:t>
        <a:bodyPr/>
        <a:lstStyle/>
        <a:p>
          <a:pPr>
            <a:lnSpc>
              <a:spcPct val="100000"/>
            </a:lnSpc>
            <a:spcAft>
              <a:spcPts val="0"/>
            </a:spcAft>
          </a:pPr>
          <a:r>
            <a:rPr lang="en-US" sz="1400" b="1" u="sng" dirty="0" smtClean="0">
              <a:solidFill>
                <a:schemeClr val="tx1"/>
              </a:solidFill>
            </a:rPr>
            <a:t>Winter: </a:t>
          </a:r>
        </a:p>
        <a:p>
          <a:pPr>
            <a:lnSpc>
              <a:spcPct val="100000"/>
            </a:lnSpc>
            <a:spcAft>
              <a:spcPts val="0"/>
            </a:spcAft>
          </a:pPr>
          <a:r>
            <a:rPr lang="en-US" sz="1400" dirty="0" smtClean="0">
              <a:solidFill>
                <a:schemeClr val="tx1"/>
              </a:solidFill>
            </a:rPr>
            <a:t>Funds are released, construction planning begins</a:t>
          </a:r>
          <a:endParaRPr lang="en-US" sz="1400" dirty="0">
            <a:solidFill>
              <a:schemeClr val="tx1"/>
            </a:solidFill>
          </a:endParaRPr>
        </a:p>
      </dgm:t>
    </dgm:pt>
    <dgm:pt modelId="{7CA71468-1674-429E-ADAE-10B3C48F27C3}" type="parTrans" cxnId="{715B38C0-EDE5-444D-8587-482ED5FA97C6}">
      <dgm:prSet/>
      <dgm:spPr/>
      <dgm:t>
        <a:bodyPr/>
        <a:lstStyle/>
        <a:p>
          <a:endParaRPr lang="en-US" sz="2400">
            <a:solidFill>
              <a:schemeClr val="tx1"/>
            </a:solidFill>
          </a:endParaRPr>
        </a:p>
      </dgm:t>
    </dgm:pt>
    <dgm:pt modelId="{303B743C-34F7-4372-B8CC-4525DC8A40FA}" type="sibTrans" cxnId="{715B38C0-EDE5-444D-8587-482ED5FA97C6}">
      <dgm:prSet custT="1"/>
      <dgm:spPr/>
      <dgm:t>
        <a:bodyPr/>
        <a:lstStyle/>
        <a:p>
          <a:endParaRPr lang="en-US" sz="1050">
            <a:solidFill>
              <a:schemeClr val="tx1"/>
            </a:solidFill>
          </a:endParaRPr>
        </a:p>
      </dgm:t>
    </dgm:pt>
    <dgm:pt modelId="{2C016A09-5844-4808-8A98-4620436ED78B}">
      <dgm:prSet phldrT="[Text]" custT="1"/>
      <dgm:spPr/>
      <dgm:t>
        <a:bodyPr/>
        <a:lstStyle/>
        <a:p>
          <a:r>
            <a:rPr lang="en-US" sz="1400" b="1" u="sng" dirty="0" smtClean="0">
              <a:solidFill>
                <a:schemeClr val="tx1"/>
              </a:solidFill>
            </a:rPr>
            <a:t>Next Spring</a:t>
          </a:r>
          <a:r>
            <a:rPr lang="en-US" sz="1400" dirty="0" smtClean="0">
              <a:solidFill>
                <a:schemeClr val="tx1"/>
              </a:solidFill>
            </a:rPr>
            <a:t>: Material purchasing, Mobilization</a:t>
          </a:r>
          <a:endParaRPr lang="en-US" sz="1400" dirty="0">
            <a:solidFill>
              <a:schemeClr val="tx1"/>
            </a:solidFill>
          </a:endParaRPr>
        </a:p>
      </dgm:t>
    </dgm:pt>
    <dgm:pt modelId="{FD6B00F8-24B6-427E-A309-EBE4F3853263}" type="parTrans" cxnId="{6ACDBF88-0F96-4424-95FD-001BDF657009}">
      <dgm:prSet/>
      <dgm:spPr/>
      <dgm:t>
        <a:bodyPr/>
        <a:lstStyle/>
        <a:p>
          <a:endParaRPr lang="en-US" sz="2400">
            <a:solidFill>
              <a:schemeClr val="tx1"/>
            </a:solidFill>
          </a:endParaRPr>
        </a:p>
      </dgm:t>
    </dgm:pt>
    <dgm:pt modelId="{62EEFFA5-A90D-41DB-81A1-DD20E817782F}" type="sibTrans" cxnId="{6ACDBF88-0F96-4424-95FD-001BDF657009}">
      <dgm:prSet custT="1"/>
      <dgm:spPr/>
      <dgm:t>
        <a:bodyPr/>
        <a:lstStyle/>
        <a:p>
          <a:endParaRPr lang="en-US" sz="1050">
            <a:solidFill>
              <a:schemeClr val="tx1"/>
            </a:solidFill>
          </a:endParaRPr>
        </a:p>
      </dgm:t>
    </dgm:pt>
    <dgm:pt modelId="{A34473DE-BE6D-4D78-86C9-C5E523F98F91}">
      <dgm:prSet phldrT="[Text]" custT="1"/>
      <dgm:spPr/>
      <dgm:t>
        <a:bodyPr/>
        <a:lstStyle/>
        <a:p>
          <a:pPr>
            <a:spcAft>
              <a:spcPts val="0"/>
            </a:spcAft>
          </a:pPr>
          <a:r>
            <a:rPr lang="en-US" sz="1400" b="1" u="sng" dirty="0" smtClean="0">
              <a:solidFill>
                <a:schemeClr val="tx1"/>
              </a:solidFill>
            </a:rPr>
            <a:t>Next Summer:</a:t>
          </a:r>
        </a:p>
        <a:p>
          <a:pPr>
            <a:spcAft>
              <a:spcPct val="35000"/>
            </a:spcAft>
          </a:pPr>
          <a:r>
            <a:rPr lang="en-US" sz="1400" dirty="0" smtClean="0">
              <a:solidFill>
                <a:schemeClr val="tx1"/>
              </a:solidFill>
            </a:rPr>
            <a:t>Construction begins (Could take 2 seasons)</a:t>
          </a:r>
          <a:endParaRPr lang="en-US" sz="1400" dirty="0">
            <a:solidFill>
              <a:schemeClr val="tx1"/>
            </a:solidFill>
          </a:endParaRPr>
        </a:p>
      </dgm:t>
    </dgm:pt>
    <dgm:pt modelId="{3987EB25-A3DF-4E65-B3A6-79A4B186C251}" type="sibTrans" cxnId="{E6EE6D5B-198F-4BB0-B205-8FFBBB8814FD}">
      <dgm:prSet/>
      <dgm:spPr/>
      <dgm:t>
        <a:bodyPr/>
        <a:lstStyle/>
        <a:p>
          <a:endParaRPr lang="en-US" sz="2400">
            <a:solidFill>
              <a:schemeClr val="tx1"/>
            </a:solidFill>
          </a:endParaRPr>
        </a:p>
      </dgm:t>
    </dgm:pt>
    <dgm:pt modelId="{17DFC4F1-2B4B-423D-A0A3-A942F4026E15}" type="parTrans" cxnId="{E6EE6D5B-198F-4BB0-B205-8FFBBB8814FD}">
      <dgm:prSet/>
      <dgm:spPr/>
      <dgm:t>
        <a:bodyPr/>
        <a:lstStyle/>
        <a:p>
          <a:endParaRPr lang="en-US" sz="2400">
            <a:solidFill>
              <a:schemeClr val="tx1"/>
            </a:solidFill>
          </a:endParaRPr>
        </a:p>
      </dgm:t>
    </dgm:pt>
    <dgm:pt modelId="{C024BB65-2EFF-41C8-A2CA-C014972561E6}" type="pres">
      <dgm:prSet presAssocID="{154D12BF-F933-411C-93F0-9BEF0DF29008}" presName="Name0" presStyleCnt="0">
        <dgm:presLayoutVars>
          <dgm:dir/>
          <dgm:resizeHandles val="exact"/>
        </dgm:presLayoutVars>
      </dgm:prSet>
      <dgm:spPr/>
    </dgm:pt>
    <dgm:pt modelId="{AABC1C7E-BBA0-4F64-AEBD-2E631C333AA5}" type="pres">
      <dgm:prSet presAssocID="{1E6C9EA7-A4A5-4E32-B8B8-3ACB3B550749}" presName="node" presStyleLbl="node1" presStyleIdx="0" presStyleCnt="5" custScaleX="114502">
        <dgm:presLayoutVars>
          <dgm:bulletEnabled val="1"/>
        </dgm:presLayoutVars>
      </dgm:prSet>
      <dgm:spPr/>
      <dgm:t>
        <a:bodyPr/>
        <a:lstStyle/>
        <a:p>
          <a:endParaRPr lang="en-US"/>
        </a:p>
      </dgm:t>
    </dgm:pt>
    <dgm:pt modelId="{98A9862B-83A2-4158-9764-D21A93A5608F}" type="pres">
      <dgm:prSet presAssocID="{72C07251-44C0-4D1A-9F73-EC4CD26FA6B3}" presName="sibTrans" presStyleLbl="sibTrans2D1" presStyleIdx="0" presStyleCnt="4"/>
      <dgm:spPr/>
      <dgm:t>
        <a:bodyPr/>
        <a:lstStyle/>
        <a:p>
          <a:endParaRPr lang="en-US"/>
        </a:p>
      </dgm:t>
    </dgm:pt>
    <dgm:pt modelId="{B8096E67-0BB0-4F01-B196-7355090FBCCC}" type="pres">
      <dgm:prSet presAssocID="{72C07251-44C0-4D1A-9F73-EC4CD26FA6B3}" presName="connectorText" presStyleLbl="sibTrans2D1" presStyleIdx="0" presStyleCnt="4"/>
      <dgm:spPr/>
      <dgm:t>
        <a:bodyPr/>
        <a:lstStyle/>
        <a:p>
          <a:endParaRPr lang="en-US"/>
        </a:p>
      </dgm:t>
    </dgm:pt>
    <dgm:pt modelId="{4D2BAD64-0FDE-42D6-B3C8-95431FBC68D7}" type="pres">
      <dgm:prSet presAssocID="{543DF7C6-FC09-4ABF-BA77-4B93488526C6}" presName="node" presStyleLbl="node1" presStyleIdx="1" presStyleCnt="5">
        <dgm:presLayoutVars>
          <dgm:bulletEnabled val="1"/>
        </dgm:presLayoutVars>
      </dgm:prSet>
      <dgm:spPr/>
      <dgm:t>
        <a:bodyPr/>
        <a:lstStyle/>
        <a:p>
          <a:endParaRPr lang="en-US"/>
        </a:p>
      </dgm:t>
    </dgm:pt>
    <dgm:pt modelId="{C8961E74-AD9B-4072-B2CF-BD958B20CC31}" type="pres">
      <dgm:prSet presAssocID="{13D20176-581D-4477-8109-90C76573BBAD}" presName="sibTrans" presStyleLbl="sibTrans2D1" presStyleIdx="1" presStyleCnt="4"/>
      <dgm:spPr/>
      <dgm:t>
        <a:bodyPr/>
        <a:lstStyle/>
        <a:p>
          <a:endParaRPr lang="en-US"/>
        </a:p>
      </dgm:t>
    </dgm:pt>
    <dgm:pt modelId="{4E63500D-580E-46E8-8D61-75E1E9BFB3AC}" type="pres">
      <dgm:prSet presAssocID="{13D20176-581D-4477-8109-90C76573BBAD}" presName="connectorText" presStyleLbl="sibTrans2D1" presStyleIdx="1" presStyleCnt="4"/>
      <dgm:spPr/>
      <dgm:t>
        <a:bodyPr/>
        <a:lstStyle/>
        <a:p>
          <a:endParaRPr lang="en-US"/>
        </a:p>
      </dgm:t>
    </dgm:pt>
    <dgm:pt modelId="{9095609E-788D-40DC-8AA8-00BBD2070AFD}" type="pres">
      <dgm:prSet presAssocID="{ED2C458F-CB2F-4D11-BE83-0D5977349577}" presName="node" presStyleLbl="node1" presStyleIdx="2" presStyleCnt="5">
        <dgm:presLayoutVars>
          <dgm:bulletEnabled val="1"/>
        </dgm:presLayoutVars>
      </dgm:prSet>
      <dgm:spPr/>
      <dgm:t>
        <a:bodyPr/>
        <a:lstStyle/>
        <a:p>
          <a:endParaRPr lang="en-US"/>
        </a:p>
      </dgm:t>
    </dgm:pt>
    <dgm:pt modelId="{B03C8071-B5B8-43C0-A9AE-828F2173BEAE}" type="pres">
      <dgm:prSet presAssocID="{303B743C-34F7-4372-B8CC-4525DC8A40FA}" presName="sibTrans" presStyleLbl="sibTrans2D1" presStyleIdx="2" presStyleCnt="4"/>
      <dgm:spPr/>
      <dgm:t>
        <a:bodyPr/>
        <a:lstStyle/>
        <a:p>
          <a:endParaRPr lang="en-US"/>
        </a:p>
      </dgm:t>
    </dgm:pt>
    <dgm:pt modelId="{7BBA8871-AFF0-4C2F-B24B-8C5161C7C149}" type="pres">
      <dgm:prSet presAssocID="{303B743C-34F7-4372-B8CC-4525DC8A40FA}" presName="connectorText" presStyleLbl="sibTrans2D1" presStyleIdx="2" presStyleCnt="4"/>
      <dgm:spPr/>
      <dgm:t>
        <a:bodyPr/>
        <a:lstStyle/>
        <a:p>
          <a:endParaRPr lang="en-US"/>
        </a:p>
      </dgm:t>
    </dgm:pt>
    <dgm:pt modelId="{F757D282-21DE-4F8A-AA4B-00D275A70A7A}" type="pres">
      <dgm:prSet presAssocID="{2C016A09-5844-4808-8A98-4620436ED78B}" presName="node" presStyleLbl="node1" presStyleIdx="3" presStyleCnt="5">
        <dgm:presLayoutVars>
          <dgm:bulletEnabled val="1"/>
        </dgm:presLayoutVars>
      </dgm:prSet>
      <dgm:spPr/>
      <dgm:t>
        <a:bodyPr/>
        <a:lstStyle/>
        <a:p>
          <a:endParaRPr lang="en-US"/>
        </a:p>
      </dgm:t>
    </dgm:pt>
    <dgm:pt modelId="{59D7D247-CFEA-49E6-8518-D56EA11DF04E}" type="pres">
      <dgm:prSet presAssocID="{62EEFFA5-A90D-41DB-81A1-DD20E817782F}" presName="sibTrans" presStyleLbl="sibTrans2D1" presStyleIdx="3" presStyleCnt="4"/>
      <dgm:spPr/>
      <dgm:t>
        <a:bodyPr/>
        <a:lstStyle/>
        <a:p>
          <a:endParaRPr lang="en-US"/>
        </a:p>
      </dgm:t>
    </dgm:pt>
    <dgm:pt modelId="{CD0E09AE-B92A-46C7-A0CF-EA6CB0CEB31D}" type="pres">
      <dgm:prSet presAssocID="{62EEFFA5-A90D-41DB-81A1-DD20E817782F}" presName="connectorText" presStyleLbl="sibTrans2D1" presStyleIdx="3" presStyleCnt="4"/>
      <dgm:spPr/>
      <dgm:t>
        <a:bodyPr/>
        <a:lstStyle/>
        <a:p>
          <a:endParaRPr lang="en-US"/>
        </a:p>
      </dgm:t>
    </dgm:pt>
    <dgm:pt modelId="{5325FA43-2660-4FFB-BD84-22331A2C7712}" type="pres">
      <dgm:prSet presAssocID="{A34473DE-BE6D-4D78-86C9-C5E523F98F91}" presName="node" presStyleLbl="node1" presStyleIdx="4" presStyleCnt="5">
        <dgm:presLayoutVars>
          <dgm:bulletEnabled val="1"/>
        </dgm:presLayoutVars>
      </dgm:prSet>
      <dgm:spPr/>
      <dgm:t>
        <a:bodyPr/>
        <a:lstStyle/>
        <a:p>
          <a:endParaRPr lang="en-US"/>
        </a:p>
      </dgm:t>
    </dgm:pt>
  </dgm:ptLst>
  <dgm:cxnLst>
    <dgm:cxn modelId="{FBD79E83-153B-485E-A39A-43CC1CA6970F}" type="presOf" srcId="{303B743C-34F7-4372-B8CC-4525DC8A40FA}" destId="{B03C8071-B5B8-43C0-A9AE-828F2173BEAE}" srcOrd="0" destOrd="0" presId="urn:microsoft.com/office/officeart/2005/8/layout/process1"/>
    <dgm:cxn modelId="{21574DF3-1ED3-404A-A916-8E2310D6E15C}" type="presOf" srcId="{62EEFFA5-A90D-41DB-81A1-DD20E817782F}" destId="{59D7D247-CFEA-49E6-8518-D56EA11DF04E}" srcOrd="0" destOrd="0" presId="urn:microsoft.com/office/officeart/2005/8/layout/process1"/>
    <dgm:cxn modelId="{CDA2E8A9-2AC2-43FE-88FF-93EB219574AB}" type="presOf" srcId="{303B743C-34F7-4372-B8CC-4525DC8A40FA}" destId="{7BBA8871-AFF0-4C2F-B24B-8C5161C7C149}" srcOrd="1" destOrd="0" presId="urn:microsoft.com/office/officeart/2005/8/layout/process1"/>
    <dgm:cxn modelId="{5C748443-076D-49CD-B3D6-BF92B3EA0CF3}" type="presOf" srcId="{543DF7C6-FC09-4ABF-BA77-4B93488526C6}" destId="{4D2BAD64-0FDE-42D6-B3C8-95431FBC68D7}" srcOrd="0" destOrd="0" presId="urn:microsoft.com/office/officeart/2005/8/layout/process1"/>
    <dgm:cxn modelId="{C6397F71-E64B-49E3-B94C-EB57FEE4C0F1}" srcId="{154D12BF-F933-411C-93F0-9BEF0DF29008}" destId="{543DF7C6-FC09-4ABF-BA77-4B93488526C6}" srcOrd="1" destOrd="0" parTransId="{845A6C1E-E4A8-4FA8-8706-62D08B63AE8F}" sibTransId="{13D20176-581D-4477-8109-90C76573BBAD}"/>
    <dgm:cxn modelId="{75A2ACA9-3E2C-45FF-BB0E-51D0DF40471F}" type="presOf" srcId="{A34473DE-BE6D-4D78-86C9-C5E523F98F91}" destId="{5325FA43-2660-4FFB-BD84-22331A2C7712}" srcOrd="0" destOrd="0" presId="urn:microsoft.com/office/officeart/2005/8/layout/process1"/>
    <dgm:cxn modelId="{7235943E-AB35-4BA8-80D6-C9B5A02A55A1}" type="presOf" srcId="{72C07251-44C0-4D1A-9F73-EC4CD26FA6B3}" destId="{98A9862B-83A2-4158-9764-D21A93A5608F}" srcOrd="0" destOrd="0" presId="urn:microsoft.com/office/officeart/2005/8/layout/process1"/>
    <dgm:cxn modelId="{715B38C0-EDE5-444D-8587-482ED5FA97C6}" srcId="{154D12BF-F933-411C-93F0-9BEF0DF29008}" destId="{ED2C458F-CB2F-4D11-BE83-0D5977349577}" srcOrd="2" destOrd="0" parTransId="{7CA71468-1674-429E-ADAE-10B3C48F27C3}" sibTransId="{303B743C-34F7-4372-B8CC-4525DC8A40FA}"/>
    <dgm:cxn modelId="{E6EE6D5B-198F-4BB0-B205-8FFBBB8814FD}" srcId="{154D12BF-F933-411C-93F0-9BEF0DF29008}" destId="{A34473DE-BE6D-4D78-86C9-C5E523F98F91}" srcOrd="4" destOrd="0" parTransId="{17DFC4F1-2B4B-423D-A0A3-A942F4026E15}" sibTransId="{3987EB25-A3DF-4E65-B3A6-79A4B186C251}"/>
    <dgm:cxn modelId="{661E9F03-D25C-41A8-9505-C4509A100BB5}" type="presOf" srcId="{13D20176-581D-4477-8109-90C76573BBAD}" destId="{C8961E74-AD9B-4072-B2CF-BD958B20CC31}" srcOrd="0" destOrd="0" presId="urn:microsoft.com/office/officeart/2005/8/layout/process1"/>
    <dgm:cxn modelId="{882AECFF-19C2-443D-9EFE-B9F1A50E0E1D}" type="presOf" srcId="{ED2C458F-CB2F-4D11-BE83-0D5977349577}" destId="{9095609E-788D-40DC-8AA8-00BBD2070AFD}" srcOrd="0" destOrd="0" presId="urn:microsoft.com/office/officeart/2005/8/layout/process1"/>
    <dgm:cxn modelId="{36D2B2E7-682A-4BD8-8326-8455CD589C18}" srcId="{154D12BF-F933-411C-93F0-9BEF0DF29008}" destId="{1E6C9EA7-A4A5-4E32-B8B8-3ACB3B550749}" srcOrd="0" destOrd="0" parTransId="{6F9FDD49-DAF5-4AF9-8C34-7519F8E995BF}" sibTransId="{72C07251-44C0-4D1A-9F73-EC4CD26FA6B3}"/>
    <dgm:cxn modelId="{129794CE-7161-4DAF-9D81-6C6BB3AC6662}" type="presOf" srcId="{1E6C9EA7-A4A5-4E32-B8B8-3ACB3B550749}" destId="{AABC1C7E-BBA0-4F64-AEBD-2E631C333AA5}" srcOrd="0" destOrd="0" presId="urn:microsoft.com/office/officeart/2005/8/layout/process1"/>
    <dgm:cxn modelId="{6ACDBF88-0F96-4424-95FD-001BDF657009}" srcId="{154D12BF-F933-411C-93F0-9BEF0DF29008}" destId="{2C016A09-5844-4808-8A98-4620436ED78B}" srcOrd="3" destOrd="0" parTransId="{FD6B00F8-24B6-427E-A309-EBE4F3853263}" sibTransId="{62EEFFA5-A90D-41DB-81A1-DD20E817782F}"/>
    <dgm:cxn modelId="{4320018A-69FE-484A-BDFB-72C67B1F0E69}" type="presOf" srcId="{13D20176-581D-4477-8109-90C76573BBAD}" destId="{4E63500D-580E-46E8-8D61-75E1E9BFB3AC}" srcOrd="1" destOrd="0" presId="urn:microsoft.com/office/officeart/2005/8/layout/process1"/>
    <dgm:cxn modelId="{F5CBF550-CECB-4A59-A421-91859B353973}" type="presOf" srcId="{2C016A09-5844-4808-8A98-4620436ED78B}" destId="{F757D282-21DE-4F8A-AA4B-00D275A70A7A}" srcOrd="0" destOrd="0" presId="urn:microsoft.com/office/officeart/2005/8/layout/process1"/>
    <dgm:cxn modelId="{46127396-F2BB-4AA1-AD7A-CAEEF032C128}" type="presOf" srcId="{62EEFFA5-A90D-41DB-81A1-DD20E817782F}" destId="{CD0E09AE-B92A-46C7-A0CF-EA6CB0CEB31D}" srcOrd="1" destOrd="0" presId="urn:microsoft.com/office/officeart/2005/8/layout/process1"/>
    <dgm:cxn modelId="{F31DA07A-0574-45D8-8356-C8AA1B9EA040}" type="presOf" srcId="{72C07251-44C0-4D1A-9F73-EC4CD26FA6B3}" destId="{B8096E67-0BB0-4F01-B196-7355090FBCCC}" srcOrd="1" destOrd="0" presId="urn:microsoft.com/office/officeart/2005/8/layout/process1"/>
    <dgm:cxn modelId="{FFAA031F-F4A0-46D3-855C-098CC2EF72F4}" type="presOf" srcId="{154D12BF-F933-411C-93F0-9BEF0DF29008}" destId="{C024BB65-2EFF-41C8-A2CA-C014972561E6}" srcOrd="0" destOrd="0" presId="urn:microsoft.com/office/officeart/2005/8/layout/process1"/>
    <dgm:cxn modelId="{CF7C03D0-B45B-4CEF-AD44-A8AAB304C166}" type="presParOf" srcId="{C024BB65-2EFF-41C8-A2CA-C014972561E6}" destId="{AABC1C7E-BBA0-4F64-AEBD-2E631C333AA5}" srcOrd="0" destOrd="0" presId="urn:microsoft.com/office/officeart/2005/8/layout/process1"/>
    <dgm:cxn modelId="{6D321244-01A8-43D4-B018-FF9B33DC3B4D}" type="presParOf" srcId="{C024BB65-2EFF-41C8-A2CA-C014972561E6}" destId="{98A9862B-83A2-4158-9764-D21A93A5608F}" srcOrd="1" destOrd="0" presId="urn:microsoft.com/office/officeart/2005/8/layout/process1"/>
    <dgm:cxn modelId="{4A0A3730-CB68-49CF-A0DE-48C64E6D549E}" type="presParOf" srcId="{98A9862B-83A2-4158-9764-D21A93A5608F}" destId="{B8096E67-0BB0-4F01-B196-7355090FBCCC}" srcOrd="0" destOrd="0" presId="urn:microsoft.com/office/officeart/2005/8/layout/process1"/>
    <dgm:cxn modelId="{D2C5E122-C5FC-44BE-994E-02CA17093170}" type="presParOf" srcId="{C024BB65-2EFF-41C8-A2CA-C014972561E6}" destId="{4D2BAD64-0FDE-42D6-B3C8-95431FBC68D7}" srcOrd="2" destOrd="0" presId="urn:microsoft.com/office/officeart/2005/8/layout/process1"/>
    <dgm:cxn modelId="{1788487E-7E1E-41EC-8BAC-7A7A116FE09E}" type="presParOf" srcId="{C024BB65-2EFF-41C8-A2CA-C014972561E6}" destId="{C8961E74-AD9B-4072-B2CF-BD958B20CC31}" srcOrd="3" destOrd="0" presId="urn:microsoft.com/office/officeart/2005/8/layout/process1"/>
    <dgm:cxn modelId="{530C233E-0673-4688-B7D6-F66A8B0C08ED}" type="presParOf" srcId="{C8961E74-AD9B-4072-B2CF-BD958B20CC31}" destId="{4E63500D-580E-46E8-8D61-75E1E9BFB3AC}" srcOrd="0" destOrd="0" presId="urn:microsoft.com/office/officeart/2005/8/layout/process1"/>
    <dgm:cxn modelId="{50235602-B0AD-4F1A-88CA-1A944F21AECB}" type="presParOf" srcId="{C024BB65-2EFF-41C8-A2CA-C014972561E6}" destId="{9095609E-788D-40DC-8AA8-00BBD2070AFD}" srcOrd="4" destOrd="0" presId="urn:microsoft.com/office/officeart/2005/8/layout/process1"/>
    <dgm:cxn modelId="{3AFC2F89-CD59-44A1-8A0B-D073B5D9318C}" type="presParOf" srcId="{C024BB65-2EFF-41C8-A2CA-C014972561E6}" destId="{B03C8071-B5B8-43C0-A9AE-828F2173BEAE}" srcOrd="5" destOrd="0" presId="urn:microsoft.com/office/officeart/2005/8/layout/process1"/>
    <dgm:cxn modelId="{F701D7BA-4115-4FB9-A6ED-62DF78863013}" type="presParOf" srcId="{B03C8071-B5B8-43C0-A9AE-828F2173BEAE}" destId="{7BBA8871-AFF0-4C2F-B24B-8C5161C7C149}" srcOrd="0" destOrd="0" presId="urn:microsoft.com/office/officeart/2005/8/layout/process1"/>
    <dgm:cxn modelId="{A7C2A996-A500-4239-A404-6AD76E123715}" type="presParOf" srcId="{C024BB65-2EFF-41C8-A2CA-C014972561E6}" destId="{F757D282-21DE-4F8A-AA4B-00D275A70A7A}" srcOrd="6" destOrd="0" presId="urn:microsoft.com/office/officeart/2005/8/layout/process1"/>
    <dgm:cxn modelId="{FC8047A2-C820-4399-B1B1-8691E4F3A275}" type="presParOf" srcId="{C024BB65-2EFF-41C8-A2CA-C014972561E6}" destId="{59D7D247-CFEA-49E6-8518-D56EA11DF04E}" srcOrd="7" destOrd="0" presId="urn:microsoft.com/office/officeart/2005/8/layout/process1"/>
    <dgm:cxn modelId="{897DDE7A-55E1-4E6F-AD68-7B7D30ABE539}" type="presParOf" srcId="{59D7D247-CFEA-49E6-8518-D56EA11DF04E}" destId="{CD0E09AE-B92A-46C7-A0CF-EA6CB0CEB31D}" srcOrd="0" destOrd="0" presId="urn:microsoft.com/office/officeart/2005/8/layout/process1"/>
    <dgm:cxn modelId="{8201D59B-5210-4FDF-A40C-4AE8871F203F}" type="presParOf" srcId="{C024BB65-2EFF-41C8-A2CA-C014972561E6}" destId="{5325FA43-2660-4FFB-BD84-22331A2C7712}"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0D2AFD7-38AF-4EF7-8942-EB4E12811FDA}"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7596861A-8661-43D7-820B-74472D65537E}">
      <dgm:prSet phldrT="[Text]"/>
      <dgm:spPr/>
      <dgm:t>
        <a:bodyPr/>
        <a:lstStyle/>
        <a:p>
          <a:r>
            <a:rPr lang="en-US" dirty="0" smtClean="0"/>
            <a:t>Eligibility</a:t>
          </a:r>
          <a:endParaRPr lang="en-US" dirty="0"/>
        </a:p>
      </dgm:t>
    </dgm:pt>
    <dgm:pt modelId="{C1AB5828-F305-412E-8924-B92A2376301F}" type="parTrans" cxnId="{C7668699-2E1B-4917-A109-185A0716AC07}">
      <dgm:prSet/>
      <dgm:spPr/>
      <dgm:t>
        <a:bodyPr/>
        <a:lstStyle/>
        <a:p>
          <a:endParaRPr lang="en-US"/>
        </a:p>
      </dgm:t>
    </dgm:pt>
    <dgm:pt modelId="{6FF2E39E-686E-4EEA-8333-0836F6A02BCE}" type="sibTrans" cxnId="{C7668699-2E1B-4917-A109-185A0716AC07}">
      <dgm:prSet/>
      <dgm:spPr/>
      <dgm:t>
        <a:bodyPr/>
        <a:lstStyle/>
        <a:p>
          <a:endParaRPr lang="en-US"/>
        </a:p>
      </dgm:t>
    </dgm:pt>
    <dgm:pt modelId="{6FB18BDC-059B-478B-9403-6FC175266E18}">
      <dgm:prSet phldrT="[Text]"/>
      <dgm:spPr/>
      <dgm:t>
        <a:bodyPr/>
        <a:lstStyle/>
        <a:p>
          <a:r>
            <a:rPr lang="en-US" dirty="0" smtClean="0"/>
            <a:t>Any Indigenous Tribe, Group, Nation, or Village which has established a relationship to the Federal government as defined in the program regulations</a:t>
          </a:r>
          <a:endParaRPr lang="en-US" dirty="0"/>
        </a:p>
      </dgm:t>
    </dgm:pt>
    <dgm:pt modelId="{6B6F0012-714F-4CEF-8BEC-9A2F01881AAE}" type="parTrans" cxnId="{73DA3A85-3F95-4307-87E3-9B6427F38346}">
      <dgm:prSet/>
      <dgm:spPr/>
      <dgm:t>
        <a:bodyPr/>
        <a:lstStyle/>
        <a:p>
          <a:endParaRPr lang="en-US"/>
        </a:p>
      </dgm:t>
    </dgm:pt>
    <dgm:pt modelId="{587BDB74-F9AB-4CAB-9668-9657BFB67862}" type="sibTrans" cxnId="{73DA3A85-3F95-4307-87E3-9B6427F38346}">
      <dgm:prSet/>
      <dgm:spPr/>
      <dgm:t>
        <a:bodyPr/>
        <a:lstStyle/>
        <a:p>
          <a:endParaRPr lang="en-US"/>
        </a:p>
      </dgm:t>
    </dgm:pt>
    <dgm:pt modelId="{EADD5F58-AA89-4D7F-83C3-A4B71E6AF56D}">
      <dgm:prSet phldrT="[Text]"/>
      <dgm:spPr/>
      <dgm:t>
        <a:bodyPr/>
        <a:lstStyle/>
        <a:p>
          <a:r>
            <a:rPr lang="en-US" dirty="0" smtClean="0"/>
            <a:t>Categories</a:t>
          </a:r>
          <a:endParaRPr lang="en-US" dirty="0"/>
        </a:p>
      </dgm:t>
    </dgm:pt>
    <dgm:pt modelId="{DC3A5C24-8E3C-43DC-93D9-C0E2DD4B7022}" type="parTrans" cxnId="{991625FD-8E25-4448-90C5-356D8A6A50B1}">
      <dgm:prSet/>
      <dgm:spPr/>
      <dgm:t>
        <a:bodyPr/>
        <a:lstStyle/>
        <a:p>
          <a:endParaRPr lang="en-US"/>
        </a:p>
      </dgm:t>
    </dgm:pt>
    <dgm:pt modelId="{F66BF6D5-1F70-48D7-A5F8-1599FC5C207E}" type="sibTrans" cxnId="{991625FD-8E25-4448-90C5-356D8A6A50B1}">
      <dgm:prSet/>
      <dgm:spPr/>
      <dgm:t>
        <a:bodyPr/>
        <a:lstStyle/>
        <a:p>
          <a:endParaRPr lang="en-US"/>
        </a:p>
      </dgm:t>
    </dgm:pt>
    <dgm:pt modelId="{0D67936A-9C35-4733-B86A-0E7C543EDD2D}">
      <dgm:prSet phldrT="[Text]"/>
      <dgm:spPr/>
      <dgm:t>
        <a:bodyPr/>
        <a:lstStyle/>
        <a:p>
          <a:r>
            <a:rPr lang="en-US" dirty="0" smtClean="0"/>
            <a:t>Housing</a:t>
          </a:r>
          <a:endParaRPr lang="en-US" dirty="0"/>
        </a:p>
      </dgm:t>
    </dgm:pt>
    <dgm:pt modelId="{56370535-A23C-4C3A-9834-BF7829E3EF04}" type="parTrans" cxnId="{17BABCC9-96BC-4A5C-8603-051E4DA288FC}">
      <dgm:prSet/>
      <dgm:spPr/>
      <dgm:t>
        <a:bodyPr/>
        <a:lstStyle/>
        <a:p>
          <a:endParaRPr lang="en-US"/>
        </a:p>
      </dgm:t>
    </dgm:pt>
    <dgm:pt modelId="{331342B9-629F-4CEE-B1C6-AE1CB7D928F2}" type="sibTrans" cxnId="{17BABCC9-96BC-4A5C-8603-051E4DA288FC}">
      <dgm:prSet/>
      <dgm:spPr/>
      <dgm:t>
        <a:bodyPr/>
        <a:lstStyle/>
        <a:p>
          <a:endParaRPr lang="en-US"/>
        </a:p>
      </dgm:t>
    </dgm:pt>
    <dgm:pt modelId="{CD7467C1-A642-4532-AE24-A109783F4691}">
      <dgm:prSet phldrT="[Text]"/>
      <dgm:spPr/>
      <dgm:t>
        <a:bodyPr/>
        <a:lstStyle/>
        <a:p>
          <a:r>
            <a:rPr lang="en-US" dirty="0" smtClean="0"/>
            <a:t>Infrastructure</a:t>
          </a:r>
          <a:endParaRPr lang="en-US" dirty="0"/>
        </a:p>
      </dgm:t>
    </dgm:pt>
    <dgm:pt modelId="{49644E99-AE9E-4F4B-8A9B-C7A2AA107A89}" type="parTrans" cxnId="{BCF663F5-45C1-4CD7-9F10-9D9FE400CD26}">
      <dgm:prSet/>
      <dgm:spPr/>
      <dgm:t>
        <a:bodyPr/>
        <a:lstStyle/>
        <a:p>
          <a:endParaRPr lang="en-US"/>
        </a:p>
      </dgm:t>
    </dgm:pt>
    <dgm:pt modelId="{90E0D7C1-C2AC-468D-A026-D3198C277CEB}" type="sibTrans" cxnId="{BCF663F5-45C1-4CD7-9F10-9D9FE400CD26}">
      <dgm:prSet/>
      <dgm:spPr/>
      <dgm:t>
        <a:bodyPr/>
        <a:lstStyle/>
        <a:p>
          <a:endParaRPr lang="en-US"/>
        </a:p>
      </dgm:t>
    </dgm:pt>
    <dgm:pt modelId="{983C5BD4-B202-4F74-8FB4-9518EC8D12B8}">
      <dgm:prSet phldrT="[Text]"/>
      <dgm:spPr/>
      <dgm:t>
        <a:bodyPr/>
        <a:lstStyle/>
        <a:p>
          <a:r>
            <a:rPr lang="en-US" dirty="0" smtClean="0"/>
            <a:t>Schedule</a:t>
          </a:r>
          <a:endParaRPr lang="en-US" dirty="0"/>
        </a:p>
      </dgm:t>
    </dgm:pt>
    <dgm:pt modelId="{30929EAF-D518-4E4F-B753-76823CA16AAF}" type="parTrans" cxnId="{6DD091E2-C32F-497A-B0DD-D898AEF097E0}">
      <dgm:prSet/>
      <dgm:spPr/>
      <dgm:t>
        <a:bodyPr/>
        <a:lstStyle/>
        <a:p>
          <a:endParaRPr lang="en-US"/>
        </a:p>
      </dgm:t>
    </dgm:pt>
    <dgm:pt modelId="{0A77C3DA-470A-471E-85F8-DA1E6784ED7C}" type="sibTrans" cxnId="{6DD091E2-C32F-497A-B0DD-D898AEF097E0}">
      <dgm:prSet/>
      <dgm:spPr/>
      <dgm:t>
        <a:bodyPr/>
        <a:lstStyle/>
        <a:p>
          <a:endParaRPr lang="en-US"/>
        </a:p>
      </dgm:t>
    </dgm:pt>
    <dgm:pt modelId="{F6A82C2C-81B8-4875-B8AA-6E1A7D45B32C}">
      <dgm:prSet phldrT="[Text]"/>
      <dgm:spPr/>
      <dgm:t>
        <a:bodyPr/>
        <a:lstStyle/>
        <a:p>
          <a:r>
            <a:rPr lang="en-US" dirty="0" smtClean="0"/>
            <a:t>Varies – work with community PM</a:t>
          </a:r>
          <a:endParaRPr lang="en-US" dirty="0"/>
        </a:p>
      </dgm:t>
    </dgm:pt>
    <dgm:pt modelId="{8BE2A1C5-D98E-4476-BE71-D6F47A7663DB}" type="parTrans" cxnId="{FB2C88D8-BAD0-4469-89C8-C8B4DC622C49}">
      <dgm:prSet/>
      <dgm:spPr/>
      <dgm:t>
        <a:bodyPr/>
        <a:lstStyle/>
        <a:p>
          <a:endParaRPr lang="en-US"/>
        </a:p>
      </dgm:t>
    </dgm:pt>
    <dgm:pt modelId="{4E49AB34-54EE-4902-8DA2-E8F74BBFDE7C}" type="sibTrans" cxnId="{FB2C88D8-BAD0-4469-89C8-C8B4DC622C49}">
      <dgm:prSet/>
      <dgm:spPr/>
      <dgm:t>
        <a:bodyPr/>
        <a:lstStyle/>
        <a:p>
          <a:endParaRPr lang="en-US"/>
        </a:p>
      </dgm:t>
    </dgm:pt>
    <dgm:pt modelId="{794AD02C-7B45-4124-8775-45A0240CCE27}">
      <dgm:prSet phldrT="[Text]"/>
      <dgm:spPr/>
      <dgm:t>
        <a:bodyPr/>
        <a:lstStyle/>
        <a:p>
          <a:r>
            <a:rPr lang="en-US" dirty="0" smtClean="0"/>
            <a:t>Roads</a:t>
          </a:r>
          <a:endParaRPr lang="en-US" dirty="0"/>
        </a:p>
      </dgm:t>
    </dgm:pt>
    <dgm:pt modelId="{2C5E90EF-6528-43B0-9048-1F4E74BCF0C4}" type="parTrans" cxnId="{B84F819D-568B-4360-A849-16223308E7DC}">
      <dgm:prSet/>
      <dgm:spPr/>
      <dgm:t>
        <a:bodyPr/>
        <a:lstStyle/>
        <a:p>
          <a:endParaRPr lang="en-US"/>
        </a:p>
      </dgm:t>
    </dgm:pt>
    <dgm:pt modelId="{97D3D4EF-08AD-488C-9472-73C1FE2B878C}" type="sibTrans" cxnId="{B84F819D-568B-4360-A849-16223308E7DC}">
      <dgm:prSet/>
      <dgm:spPr/>
      <dgm:t>
        <a:bodyPr/>
        <a:lstStyle/>
        <a:p>
          <a:endParaRPr lang="en-US"/>
        </a:p>
      </dgm:t>
    </dgm:pt>
    <dgm:pt modelId="{96E4B57F-3C39-4E1F-A280-AD4BAE69F864}">
      <dgm:prSet phldrT="[Text]"/>
      <dgm:spPr/>
      <dgm:t>
        <a:bodyPr/>
        <a:lstStyle/>
        <a:p>
          <a:r>
            <a:rPr lang="en-US" dirty="0" smtClean="0"/>
            <a:t>Water and Sewer</a:t>
          </a:r>
          <a:endParaRPr lang="en-US" dirty="0"/>
        </a:p>
      </dgm:t>
    </dgm:pt>
    <dgm:pt modelId="{66BB25A6-06D5-4924-ADCD-6410A4687985}" type="parTrans" cxnId="{F8B0069D-9203-4244-954F-120E864112CC}">
      <dgm:prSet/>
      <dgm:spPr/>
      <dgm:t>
        <a:bodyPr/>
        <a:lstStyle/>
        <a:p>
          <a:endParaRPr lang="en-US"/>
        </a:p>
      </dgm:t>
    </dgm:pt>
    <dgm:pt modelId="{A38C9B5C-4E64-4CBE-9F67-E39673B8BEB4}" type="sibTrans" cxnId="{F8B0069D-9203-4244-954F-120E864112CC}">
      <dgm:prSet/>
      <dgm:spPr/>
      <dgm:t>
        <a:bodyPr/>
        <a:lstStyle/>
        <a:p>
          <a:endParaRPr lang="en-US"/>
        </a:p>
      </dgm:t>
    </dgm:pt>
    <dgm:pt modelId="{4BF6D7B4-3282-4130-9768-16394EB292BB}">
      <dgm:prSet phldrT="[Text]"/>
      <dgm:spPr/>
      <dgm:t>
        <a:bodyPr/>
        <a:lstStyle/>
        <a:p>
          <a:r>
            <a:rPr lang="en-US" dirty="0" smtClean="0"/>
            <a:t>Multipurpose Buildings</a:t>
          </a:r>
          <a:endParaRPr lang="en-US" dirty="0"/>
        </a:p>
      </dgm:t>
    </dgm:pt>
    <dgm:pt modelId="{583BF63D-DADF-473D-AFC2-6D2F0817E01C}" type="parTrans" cxnId="{A437B409-CCCC-4107-8B68-CB9ED3F95C0D}">
      <dgm:prSet/>
      <dgm:spPr/>
      <dgm:t>
        <a:bodyPr/>
        <a:lstStyle/>
        <a:p>
          <a:endParaRPr lang="en-US"/>
        </a:p>
      </dgm:t>
    </dgm:pt>
    <dgm:pt modelId="{3093A9EA-1A12-4EF6-BC99-E9BC2FFC99C8}" type="sibTrans" cxnId="{A437B409-CCCC-4107-8B68-CB9ED3F95C0D}">
      <dgm:prSet/>
      <dgm:spPr/>
      <dgm:t>
        <a:bodyPr/>
        <a:lstStyle/>
        <a:p>
          <a:endParaRPr lang="en-US"/>
        </a:p>
      </dgm:t>
    </dgm:pt>
    <dgm:pt modelId="{2B1C605D-4B41-40A2-A1A8-288326A135AC}">
      <dgm:prSet phldrT="[Text]"/>
      <dgm:spPr/>
      <dgm:t>
        <a:bodyPr/>
        <a:lstStyle/>
        <a:p>
          <a:r>
            <a:rPr lang="en-US" dirty="0" smtClean="0"/>
            <a:t>Economic Development</a:t>
          </a:r>
          <a:endParaRPr lang="en-US" dirty="0"/>
        </a:p>
      </dgm:t>
    </dgm:pt>
    <dgm:pt modelId="{A76B4388-1735-4D03-BA82-8F7131B92D8A}" type="parTrans" cxnId="{DFCA470D-C4D6-4B9E-B09B-B528AE2DD17B}">
      <dgm:prSet/>
      <dgm:spPr/>
      <dgm:t>
        <a:bodyPr/>
        <a:lstStyle/>
        <a:p>
          <a:endParaRPr lang="en-US"/>
        </a:p>
      </dgm:t>
    </dgm:pt>
    <dgm:pt modelId="{6CA80075-9040-44CC-8F10-1DCDCE61842F}" type="sibTrans" cxnId="{DFCA470D-C4D6-4B9E-B09B-B528AE2DD17B}">
      <dgm:prSet/>
      <dgm:spPr/>
      <dgm:t>
        <a:bodyPr/>
        <a:lstStyle/>
        <a:p>
          <a:endParaRPr lang="en-US"/>
        </a:p>
      </dgm:t>
    </dgm:pt>
    <dgm:pt modelId="{9F8C60CF-130F-478A-9C7F-66B7CF7C34B7}" type="pres">
      <dgm:prSet presAssocID="{30D2AFD7-38AF-4EF7-8942-EB4E12811FDA}" presName="Name0" presStyleCnt="0">
        <dgm:presLayoutVars>
          <dgm:dir/>
          <dgm:animLvl val="lvl"/>
          <dgm:resizeHandles val="exact"/>
        </dgm:presLayoutVars>
      </dgm:prSet>
      <dgm:spPr/>
      <dgm:t>
        <a:bodyPr/>
        <a:lstStyle/>
        <a:p>
          <a:endParaRPr lang="en-US"/>
        </a:p>
      </dgm:t>
    </dgm:pt>
    <dgm:pt modelId="{AFE69A11-A9DB-4FB7-B928-0E9B97CBEE32}" type="pres">
      <dgm:prSet presAssocID="{7596861A-8661-43D7-820B-74472D65537E}" presName="composite" presStyleCnt="0"/>
      <dgm:spPr/>
    </dgm:pt>
    <dgm:pt modelId="{E6F4A352-854D-4D97-B57B-5E607A2DBB3C}" type="pres">
      <dgm:prSet presAssocID="{7596861A-8661-43D7-820B-74472D65537E}" presName="parTx" presStyleLbl="alignNode1" presStyleIdx="0" presStyleCnt="3">
        <dgm:presLayoutVars>
          <dgm:chMax val="0"/>
          <dgm:chPref val="0"/>
          <dgm:bulletEnabled val="1"/>
        </dgm:presLayoutVars>
      </dgm:prSet>
      <dgm:spPr/>
      <dgm:t>
        <a:bodyPr/>
        <a:lstStyle/>
        <a:p>
          <a:endParaRPr lang="en-US"/>
        </a:p>
      </dgm:t>
    </dgm:pt>
    <dgm:pt modelId="{2EBD35E3-AE80-4D92-8669-8B1234169B12}" type="pres">
      <dgm:prSet presAssocID="{7596861A-8661-43D7-820B-74472D65537E}" presName="desTx" presStyleLbl="alignAccFollowNode1" presStyleIdx="0" presStyleCnt="3">
        <dgm:presLayoutVars>
          <dgm:bulletEnabled val="1"/>
        </dgm:presLayoutVars>
      </dgm:prSet>
      <dgm:spPr/>
      <dgm:t>
        <a:bodyPr/>
        <a:lstStyle/>
        <a:p>
          <a:endParaRPr lang="en-US"/>
        </a:p>
      </dgm:t>
    </dgm:pt>
    <dgm:pt modelId="{69E389D3-FFD2-46CA-8B69-A6F4D9C6B388}" type="pres">
      <dgm:prSet presAssocID="{6FF2E39E-686E-4EEA-8333-0836F6A02BCE}" presName="space" presStyleCnt="0"/>
      <dgm:spPr/>
    </dgm:pt>
    <dgm:pt modelId="{932DF285-D903-4C13-8C2B-4E204E3B4E51}" type="pres">
      <dgm:prSet presAssocID="{EADD5F58-AA89-4D7F-83C3-A4B71E6AF56D}" presName="composite" presStyleCnt="0"/>
      <dgm:spPr/>
    </dgm:pt>
    <dgm:pt modelId="{A3D2069C-8785-4DF4-B6B5-122F248B4206}" type="pres">
      <dgm:prSet presAssocID="{EADD5F58-AA89-4D7F-83C3-A4B71E6AF56D}" presName="parTx" presStyleLbl="alignNode1" presStyleIdx="1" presStyleCnt="3">
        <dgm:presLayoutVars>
          <dgm:chMax val="0"/>
          <dgm:chPref val="0"/>
          <dgm:bulletEnabled val="1"/>
        </dgm:presLayoutVars>
      </dgm:prSet>
      <dgm:spPr/>
      <dgm:t>
        <a:bodyPr/>
        <a:lstStyle/>
        <a:p>
          <a:endParaRPr lang="en-US"/>
        </a:p>
      </dgm:t>
    </dgm:pt>
    <dgm:pt modelId="{BC4A8941-1C4E-47DE-A717-A429AE207D00}" type="pres">
      <dgm:prSet presAssocID="{EADD5F58-AA89-4D7F-83C3-A4B71E6AF56D}" presName="desTx" presStyleLbl="alignAccFollowNode1" presStyleIdx="1" presStyleCnt="3">
        <dgm:presLayoutVars>
          <dgm:bulletEnabled val="1"/>
        </dgm:presLayoutVars>
      </dgm:prSet>
      <dgm:spPr/>
      <dgm:t>
        <a:bodyPr/>
        <a:lstStyle/>
        <a:p>
          <a:endParaRPr lang="en-US"/>
        </a:p>
      </dgm:t>
    </dgm:pt>
    <dgm:pt modelId="{5629476A-0CD1-417D-BC85-94622F4EE397}" type="pres">
      <dgm:prSet presAssocID="{F66BF6D5-1F70-48D7-A5F8-1599FC5C207E}" presName="space" presStyleCnt="0"/>
      <dgm:spPr/>
    </dgm:pt>
    <dgm:pt modelId="{1B3F2BCA-0E7E-4991-94AF-51A020514E13}" type="pres">
      <dgm:prSet presAssocID="{983C5BD4-B202-4F74-8FB4-9518EC8D12B8}" presName="composite" presStyleCnt="0"/>
      <dgm:spPr/>
    </dgm:pt>
    <dgm:pt modelId="{136F01E1-B621-4745-86F7-5067B38421BD}" type="pres">
      <dgm:prSet presAssocID="{983C5BD4-B202-4F74-8FB4-9518EC8D12B8}" presName="parTx" presStyleLbl="alignNode1" presStyleIdx="2" presStyleCnt="3">
        <dgm:presLayoutVars>
          <dgm:chMax val="0"/>
          <dgm:chPref val="0"/>
          <dgm:bulletEnabled val="1"/>
        </dgm:presLayoutVars>
      </dgm:prSet>
      <dgm:spPr/>
      <dgm:t>
        <a:bodyPr/>
        <a:lstStyle/>
        <a:p>
          <a:endParaRPr lang="en-US"/>
        </a:p>
      </dgm:t>
    </dgm:pt>
    <dgm:pt modelId="{4CCA45D7-4C1C-48FC-AEDA-EEA2340B1F05}" type="pres">
      <dgm:prSet presAssocID="{983C5BD4-B202-4F74-8FB4-9518EC8D12B8}" presName="desTx" presStyleLbl="alignAccFollowNode1" presStyleIdx="2" presStyleCnt="3">
        <dgm:presLayoutVars>
          <dgm:bulletEnabled val="1"/>
        </dgm:presLayoutVars>
      </dgm:prSet>
      <dgm:spPr/>
      <dgm:t>
        <a:bodyPr/>
        <a:lstStyle/>
        <a:p>
          <a:endParaRPr lang="en-US"/>
        </a:p>
      </dgm:t>
    </dgm:pt>
  </dgm:ptLst>
  <dgm:cxnLst>
    <dgm:cxn modelId="{BCF663F5-45C1-4CD7-9F10-9D9FE400CD26}" srcId="{EADD5F58-AA89-4D7F-83C3-A4B71E6AF56D}" destId="{CD7467C1-A642-4532-AE24-A109783F4691}" srcOrd="1" destOrd="0" parTransId="{49644E99-AE9E-4F4B-8A9B-C7A2AA107A89}" sibTransId="{90E0D7C1-C2AC-468D-A026-D3198C277CEB}"/>
    <dgm:cxn modelId="{0AFB20DA-5BCC-4B64-B60B-9FFD083174B1}" type="presOf" srcId="{983C5BD4-B202-4F74-8FB4-9518EC8D12B8}" destId="{136F01E1-B621-4745-86F7-5067B38421BD}" srcOrd="0" destOrd="0" presId="urn:microsoft.com/office/officeart/2005/8/layout/hList1"/>
    <dgm:cxn modelId="{FB2C88D8-BAD0-4469-89C8-C8B4DC622C49}" srcId="{983C5BD4-B202-4F74-8FB4-9518EC8D12B8}" destId="{F6A82C2C-81B8-4875-B8AA-6E1A7D45B32C}" srcOrd="0" destOrd="0" parTransId="{8BE2A1C5-D98E-4476-BE71-D6F47A7663DB}" sibTransId="{4E49AB34-54EE-4902-8DA2-E8F74BBFDE7C}"/>
    <dgm:cxn modelId="{B95A90D0-A2EA-4C11-82D3-046A6A8EC576}" type="presOf" srcId="{30D2AFD7-38AF-4EF7-8942-EB4E12811FDA}" destId="{9F8C60CF-130F-478A-9C7F-66B7CF7C34B7}" srcOrd="0" destOrd="0" presId="urn:microsoft.com/office/officeart/2005/8/layout/hList1"/>
    <dgm:cxn modelId="{7BAA92D6-A79D-4F1B-B5C7-AFB64D706378}" type="presOf" srcId="{6FB18BDC-059B-478B-9403-6FC175266E18}" destId="{2EBD35E3-AE80-4D92-8669-8B1234169B12}" srcOrd="0" destOrd="0" presId="urn:microsoft.com/office/officeart/2005/8/layout/hList1"/>
    <dgm:cxn modelId="{34D75F35-CC9F-42B1-A9BE-AAC96BF23138}" type="presOf" srcId="{794AD02C-7B45-4124-8775-45A0240CCE27}" destId="{BC4A8941-1C4E-47DE-A717-A429AE207D00}" srcOrd="0" destOrd="2" presId="urn:microsoft.com/office/officeart/2005/8/layout/hList1"/>
    <dgm:cxn modelId="{4AC3F1D7-9B9D-4603-A9DD-D2E075324AB0}" type="presOf" srcId="{CD7467C1-A642-4532-AE24-A109783F4691}" destId="{BC4A8941-1C4E-47DE-A717-A429AE207D00}" srcOrd="0" destOrd="1" presId="urn:microsoft.com/office/officeart/2005/8/layout/hList1"/>
    <dgm:cxn modelId="{9AD7BB70-0FD4-4E33-A3D8-DFCFB9C221F8}" type="presOf" srcId="{2B1C605D-4B41-40A2-A1A8-288326A135AC}" destId="{BC4A8941-1C4E-47DE-A717-A429AE207D00}" srcOrd="0" destOrd="5" presId="urn:microsoft.com/office/officeart/2005/8/layout/hList1"/>
    <dgm:cxn modelId="{1BFBA03C-397A-488C-8349-8CE47AA50F2A}" type="presOf" srcId="{7596861A-8661-43D7-820B-74472D65537E}" destId="{E6F4A352-854D-4D97-B57B-5E607A2DBB3C}" srcOrd="0" destOrd="0" presId="urn:microsoft.com/office/officeart/2005/8/layout/hList1"/>
    <dgm:cxn modelId="{73DA3A85-3F95-4307-87E3-9B6427F38346}" srcId="{7596861A-8661-43D7-820B-74472D65537E}" destId="{6FB18BDC-059B-478B-9403-6FC175266E18}" srcOrd="0" destOrd="0" parTransId="{6B6F0012-714F-4CEF-8BEC-9A2F01881AAE}" sibTransId="{587BDB74-F9AB-4CAB-9668-9657BFB67862}"/>
    <dgm:cxn modelId="{DFCA470D-C4D6-4B9E-B09B-B528AE2DD17B}" srcId="{EADD5F58-AA89-4D7F-83C3-A4B71E6AF56D}" destId="{2B1C605D-4B41-40A2-A1A8-288326A135AC}" srcOrd="2" destOrd="0" parTransId="{A76B4388-1735-4D03-BA82-8F7131B92D8A}" sibTransId="{6CA80075-9040-44CC-8F10-1DCDCE61842F}"/>
    <dgm:cxn modelId="{687985F5-E50C-475C-A023-D7CBE1020690}" type="presOf" srcId="{F6A82C2C-81B8-4875-B8AA-6E1A7D45B32C}" destId="{4CCA45D7-4C1C-48FC-AEDA-EEA2340B1F05}" srcOrd="0" destOrd="0" presId="urn:microsoft.com/office/officeart/2005/8/layout/hList1"/>
    <dgm:cxn modelId="{A437B409-CCCC-4107-8B68-CB9ED3F95C0D}" srcId="{CD7467C1-A642-4532-AE24-A109783F4691}" destId="{4BF6D7B4-3282-4130-9768-16394EB292BB}" srcOrd="2" destOrd="0" parTransId="{583BF63D-DADF-473D-AFC2-6D2F0817E01C}" sibTransId="{3093A9EA-1A12-4EF6-BC99-E9BC2FFC99C8}"/>
    <dgm:cxn modelId="{4EB7A775-F953-4B3D-9C7C-E664B2BA596A}" type="presOf" srcId="{96E4B57F-3C39-4E1F-A280-AD4BAE69F864}" destId="{BC4A8941-1C4E-47DE-A717-A429AE207D00}" srcOrd="0" destOrd="3" presId="urn:microsoft.com/office/officeart/2005/8/layout/hList1"/>
    <dgm:cxn modelId="{AA65A4E8-A134-4D56-8D12-BD4B4975B2C6}" type="presOf" srcId="{EADD5F58-AA89-4D7F-83C3-A4B71E6AF56D}" destId="{A3D2069C-8785-4DF4-B6B5-122F248B4206}" srcOrd="0" destOrd="0" presId="urn:microsoft.com/office/officeart/2005/8/layout/hList1"/>
    <dgm:cxn modelId="{6DD091E2-C32F-497A-B0DD-D898AEF097E0}" srcId="{30D2AFD7-38AF-4EF7-8942-EB4E12811FDA}" destId="{983C5BD4-B202-4F74-8FB4-9518EC8D12B8}" srcOrd="2" destOrd="0" parTransId="{30929EAF-D518-4E4F-B753-76823CA16AAF}" sibTransId="{0A77C3DA-470A-471E-85F8-DA1E6784ED7C}"/>
    <dgm:cxn modelId="{F8B0069D-9203-4244-954F-120E864112CC}" srcId="{CD7467C1-A642-4532-AE24-A109783F4691}" destId="{96E4B57F-3C39-4E1F-A280-AD4BAE69F864}" srcOrd="1" destOrd="0" parTransId="{66BB25A6-06D5-4924-ADCD-6410A4687985}" sibTransId="{A38C9B5C-4E64-4CBE-9F67-E39673B8BEB4}"/>
    <dgm:cxn modelId="{451F9ED5-C185-4968-BE44-58F13FFBA2A9}" type="presOf" srcId="{0D67936A-9C35-4733-B86A-0E7C543EDD2D}" destId="{BC4A8941-1C4E-47DE-A717-A429AE207D00}" srcOrd="0" destOrd="0" presId="urn:microsoft.com/office/officeart/2005/8/layout/hList1"/>
    <dgm:cxn modelId="{5AF53302-C32A-4172-B46B-B285A5A96B7A}" type="presOf" srcId="{4BF6D7B4-3282-4130-9768-16394EB292BB}" destId="{BC4A8941-1C4E-47DE-A717-A429AE207D00}" srcOrd="0" destOrd="4" presId="urn:microsoft.com/office/officeart/2005/8/layout/hList1"/>
    <dgm:cxn modelId="{991625FD-8E25-4448-90C5-356D8A6A50B1}" srcId="{30D2AFD7-38AF-4EF7-8942-EB4E12811FDA}" destId="{EADD5F58-AA89-4D7F-83C3-A4B71E6AF56D}" srcOrd="1" destOrd="0" parTransId="{DC3A5C24-8E3C-43DC-93D9-C0E2DD4B7022}" sibTransId="{F66BF6D5-1F70-48D7-A5F8-1599FC5C207E}"/>
    <dgm:cxn modelId="{B84F819D-568B-4360-A849-16223308E7DC}" srcId="{CD7467C1-A642-4532-AE24-A109783F4691}" destId="{794AD02C-7B45-4124-8775-45A0240CCE27}" srcOrd="0" destOrd="0" parTransId="{2C5E90EF-6528-43B0-9048-1F4E74BCF0C4}" sibTransId="{97D3D4EF-08AD-488C-9472-73C1FE2B878C}"/>
    <dgm:cxn modelId="{C7668699-2E1B-4917-A109-185A0716AC07}" srcId="{30D2AFD7-38AF-4EF7-8942-EB4E12811FDA}" destId="{7596861A-8661-43D7-820B-74472D65537E}" srcOrd="0" destOrd="0" parTransId="{C1AB5828-F305-412E-8924-B92A2376301F}" sibTransId="{6FF2E39E-686E-4EEA-8333-0836F6A02BCE}"/>
    <dgm:cxn modelId="{17BABCC9-96BC-4A5C-8603-051E4DA288FC}" srcId="{EADD5F58-AA89-4D7F-83C3-A4B71E6AF56D}" destId="{0D67936A-9C35-4733-B86A-0E7C543EDD2D}" srcOrd="0" destOrd="0" parTransId="{56370535-A23C-4C3A-9834-BF7829E3EF04}" sibTransId="{331342B9-629F-4CEE-B1C6-AE1CB7D928F2}"/>
    <dgm:cxn modelId="{BE4A924E-CF9E-4091-8C1F-0C336F6A4045}" type="presParOf" srcId="{9F8C60CF-130F-478A-9C7F-66B7CF7C34B7}" destId="{AFE69A11-A9DB-4FB7-B928-0E9B97CBEE32}" srcOrd="0" destOrd="0" presId="urn:microsoft.com/office/officeart/2005/8/layout/hList1"/>
    <dgm:cxn modelId="{42DF5E77-1F18-43BF-85B3-24CEDD6E71C7}" type="presParOf" srcId="{AFE69A11-A9DB-4FB7-B928-0E9B97CBEE32}" destId="{E6F4A352-854D-4D97-B57B-5E607A2DBB3C}" srcOrd="0" destOrd="0" presId="urn:microsoft.com/office/officeart/2005/8/layout/hList1"/>
    <dgm:cxn modelId="{24FD3692-F3EC-4239-906B-557738E6DC51}" type="presParOf" srcId="{AFE69A11-A9DB-4FB7-B928-0E9B97CBEE32}" destId="{2EBD35E3-AE80-4D92-8669-8B1234169B12}" srcOrd="1" destOrd="0" presId="urn:microsoft.com/office/officeart/2005/8/layout/hList1"/>
    <dgm:cxn modelId="{374A1D29-FBCB-4926-89BD-9E3832F03B1B}" type="presParOf" srcId="{9F8C60CF-130F-478A-9C7F-66B7CF7C34B7}" destId="{69E389D3-FFD2-46CA-8B69-A6F4D9C6B388}" srcOrd="1" destOrd="0" presId="urn:microsoft.com/office/officeart/2005/8/layout/hList1"/>
    <dgm:cxn modelId="{66C8E84C-2D8F-41D6-AA52-71F38569AED4}" type="presParOf" srcId="{9F8C60CF-130F-478A-9C7F-66B7CF7C34B7}" destId="{932DF285-D903-4C13-8C2B-4E204E3B4E51}" srcOrd="2" destOrd="0" presId="urn:microsoft.com/office/officeart/2005/8/layout/hList1"/>
    <dgm:cxn modelId="{DF46CF4F-AE02-4096-AE01-A3C051C3D32A}" type="presParOf" srcId="{932DF285-D903-4C13-8C2B-4E204E3B4E51}" destId="{A3D2069C-8785-4DF4-B6B5-122F248B4206}" srcOrd="0" destOrd="0" presId="urn:microsoft.com/office/officeart/2005/8/layout/hList1"/>
    <dgm:cxn modelId="{5CA9C69E-3710-4E03-9457-702B5AA2D6AC}" type="presParOf" srcId="{932DF285-D903-4C13-8C2B-4E204E3B4E51}" destId="{BC4A8941-1C4E-47DE-A717-A429AE207D00}" srcOrd="1" destOrd="0" presId="urn:microsoft.com/office/officeart/2005/8/layout/hList1"/>
    <dgm:cxn modelId="{5DE20981-6850-4AC9-B79C-6F8DB1F74461}" type="presParOf" srcId="{9F8C60CF-130F-478A-9C7F-66B7CF7C34B7}" destId="{5629476A-0CD1-417D-BC85-94622F4EE397}" srcOrd="3" destOrd="0" presId="urn:microsoft.com/office/officeart/2005/8/layout/hList1"/>
    <dgm:cxn modelId="{D7568167-B785-40F7-A5D4-7FEC20C24C6F}" type="presParOf" srcId="{9F8C60CF-130F-478A-9C7F-66B7CF7C34B7}" destId="{1B3F2BCA-0E7E-4991-94AF-51A020514E13}" srcOrd="4" destOrd="0" presId="urn:microsoft.com/office/officeart/2005/8/layout/hList1"/>
    <dgm:cxn modelId="{F192FB91-545D-4673-B504-0CBBC6F89992}" type="presParOf" srcId="{1B3F2BCA-0E7E-4991-94AF-51A020514E13}" destId="{136F01E1-B621-4745-86F7-5067B38421BD}" srcOrd="0" destOrd="0" presId="urn:microsoft.com/office/officeart/2005/8/layout/hList1"/>
    <dgm:cxn modelId="{18EF5EC6-F804-4113-A420-B946DC962272}" type="presParOf" srcId="{1B3F2BCA-0E7E-4991-94AF-51A020514E13}" destId="{4CCA45D7-4C1C-48FC-AEDA-EEA2340B1F0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7B039-3848-4DAE-8B3A-FD9FC48593AE}">
      <dsp:nvSpPr>
        <dsp:cNvPr id="0" name=""/>
        <dsp:cNvSpPr/>
      </dsp:nvSpPr>
      <dsp:spPr>
        <a:xfrm>
          <a:off x="4518560" y="553840"/>
          <a:ext cx="115832" cy="507455"/>
        </a:xfrm>
        <a:custGeom>
          <a:avLst/>
          <a:gdLst/>
          <a:ahLst/>
          <a:cxnLst/>
          <a:rect l="0" t="0" r="0" b="0"/>
          <a:pathLst>
            <a:path>
              <a:moveTo>
                <a:pt x="0" y="0"/>
              </a:moveTo>
              <a:lnTo>
                <a:pt x="0" y="507455"/>
              </a:lnTo>
              <a:lnTo>
                <a:pt x="115832" y="5074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7F16FC-2147-4ED0-8E32-751DB30775D8}">
      <dsp:nvSpPr>
        <dsp:cNvPr id="0" name=""/>
        <dsp:cNvSpPr/>
      </dsp:nvSpPr>
      <dsp:spPr>
        <a:xfrm>
          <a:off x="4402728" y="553840"/>
          <a:ext cx="115832" cy="507455"/>
        </a:xfrm>
        <a:custGeom>
          <a:avLst/>
          <a:gdLst/>
          <a:ahLst/>
          <a:cxnLst/>
          <a:rect l="0" t="0" r="0" b="0"/>
          <a:pathLst>
            <a:path>
              <a:moveTo>
                <a:pt x="115832" y="0"/>
              </a:moveTo>
              <a:lnTo>
                <a:pt x="115832" y="507455"/>
              </a:lnTo>
              <a:lnTo>
                <a:pt x="0" y="5074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36A6B0-CCD6-4143-B098-FC73060AE736}">
      <dsp:nvSpPr>
        <dsp:cNvPr id="0" name=""/>
        <dsp:cNvSpPr/>
      </dsp:nvSpPr>
      <dsp:spPr>
        <a:xfrm>
          <a:off x="4518560" y="553840"/>
          <a:ext cx="3648312" cy="1014911"/>
        </a:xfrm>
        <a:custGeom>
          <a:avLst/>
          <a:gdLst/>
          <a:ahLst/>
          <a:cxnLst/>
          <a:rect l="0" t="0" r="0" b="0"/>
          <a:pathLst>
            <a:path>
              <a:moveTo>
                <a:pt x="0" y="0"/>
              </a:moveTo>
              <a:lnTo>
                <a:pt x="0" y="899078"/>
              </a:lnTo>
              <a:lnTo>
                <a:pt x="3648312" y="899078"/>
              </a:lnTo>
              <a:lnTo>
                <a:pt x="3648312" y="10149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E37C85-AC95-4CCD-A9BB-051B02EEC89E}">
      <dsp:nvSpPr>
        <dsp:cNvPr id="0" name=""/>
        <dsp:cNvSpPr/>
      </dsp:nvSpPr>
      <dsp:spPr>
        <a:xfrm>
          <a:off x="4518560" y="553840"/>
          <a:ext cx="2201959" cy="1014911"/>
        </a:xfrm>
        <a:custGeom>
          <a:avLst/>
          <a:gdLst/>
          <a:ahLst/>
          <a:cxnLst/>
          <a:rect l="0" t="0" r="0" b="0"/>
          <a:pathLst>
            <a:path>
              <a:moveTo>
                <a:pt x="0" y="0"/>
              </a:moveTo>
              <a:lnTo>
                <a:pt x="0" y="899078"/>
              </a:lnTo>
              <a:lnTo>
                <a:pt x="2201959" y="899078"/>
              </a:lnTo>
              <a:lnTo>
                <a:pt x="2201959" y="10149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265391-9195-4532-B6A4-622CBA6B565A}">
      <dsp:nvSpPr>
        <dsp:cNvPr id="0" name=""/>
        <dsp:cNvSpPr/>
      </dsp:nvSpPr>
      <dsp:spPr>
        <a:xfrm>
          <a:off x="4518560" y="553840"/>
          <a:ext cx="755606" cy="1014911"/>
        </a:xfrm>
        <a:custGeom>
          <a:avLst/>
          <a:gdLst/>
          <a:ahLst/>
          <a:cxnLst/>
          <a:rect l="0" t="0" r="0" b="0"/>
          <a:pathLst>
            <a:path>
              <a:moveTo>
                <a:pt x="0" y="0"/>
              </a:moveTo>
              <a:lnTo>
                <a:pt x="0" y="899078"/>
              </a:lnTo>
              <a:lnTo>
                <a:pt x="755606" y="899078"/>
              </a:lnTo>
              <a:lnTo>
                <a:pt x="755606" y="10149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30BB4E-7ECA-449E-AAC9-0678A5268DE4}">
      <dsp:nvSpPr>
        <dsp:cNvPr id="0" name=""/>
        <dsp:cNvSpPr/>
      </dsp:nvSpPr>
      <dsp:spPr>
        <a:xfrm>
          <a:off x="3939338" y="553840"/>
          <a:ext cx="579221" cy="1014911"/>
        </a:xfrm>
        <a:custGeom>
          <a:avLst/>
          <a:gdLst/>
          <a:ahLst/>
          <a:cxnLst/>
          <a:rect l="0" t="0" r="0" b="0"/>
          <a:pathLst>
            <a:path>
              <a:moveTo>
                <a:pt x="579221" y="0"/>
              </a:moveTo>
              <a:lnTo>
                <a:pt x="579221" y="899078"/>
              </a:lnTo>
              <a:lnTo>
                <a:pt x="0" y="899078"/>
              </a:lnTo>
              <a:lnTo>
                <a:pt x="0" y="10149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3B3DC2-BEB5-4BEF-97AE-0057AD57BEFF}">
      <dsp:nvSpPr>
        <dsp:cNvPr id="0" name=""/>
        <dsp:cNvSpPr/>
      </dsp:nvSpPr>
      <dsp:spPr>
        <a:xfrm>
          <a:off x="1932824" y="2333867"/>
          <a:ext cx="203877" cy="1392976"/>
        </a:xfrm>
        <a:custGeom>
          <a:avLst/>
          <a:gdLst/>
          <a:ahLst/>
          <a:cxnLst/>
          <a:rect l="0" t="0" r="0" b="0"/>
          <a:pathLst>
            <a:path>
              <a:moveTo>
                <a:pt x="0" y="0"/>
              </a:moveTo>
              <a:lnTo>
                <a:pt x="0" y="1392976"/>
              </a:lnTo>
              <a:lnTo>
                <a:pt x="203877" y="13929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6B322B-8723-4CCE-989F-2628209577FD}">
      <dsp:nvSpPr>
        <dsp:cNvPr id="0" name=""/>
        <dsp:cNvSpPr/>
      </dsp:nvSpPr>
      <dsp:spPr>
        <a:xfrm>
          <a:off x="1932824" y="2333867"/>
          <a:ext cx="203877" cy="507455"/>
        </a:xfrm>
        <a:custGeom>
          <a:avLst/>
          <a:gdLst/>
          <a:ahLst/>
          <a:cxnLst/>
          <a:rect l="0" t="0" r="0" b="0"/>
          <a:pathLst>
            <a:path>
              <a:moveTo>
                <a:pt x="0" y="0"/>
              </a:moveTo>
              <a:lnTo>
                <a:pt x="0" y="507455"/>
              </a:lnTo>
              <a:lnTo>
                <a:pt x="203877" y="5074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FCF0FC-97AD-4D76-B700-299B595600C5}">
      <dsp:nvSpPr>
        <dsp:cNvPr id="0" name=""/>
        <dsp:cNvSpPr/>
      </dsp:nvSpPr>
      <dsp:spPr>
        <a:xfrm>
          <a:off x="2476498" y="553840"/>
          <a:ext cx="2042061" cy="1014911"/>
        </a:xfrm>
        <a:custGeom>
          <a:avLst/>
          <a:gdLst/>
          <a:ahLst/>
          <a:cxnLst/>
          <a:rect l="0" t="0" r="0" b="0"/>
          <a:pathLst>
            <a:path>
              <a:moveTo>
                <a:pt x="2042061" y="0"/>
              </a:moveTo>
              <a:lnTo>
                <a:pt x="2042061" y="899078"/>
              </a:lnTo>
              <a:lnTo>
                <a:pt x="0" y="899078"/>
              </a:lnTo>
              <a:lnTo>
                <a:pt x="0" y="10149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587711-6EB3-493D-B2BD-4ADDF76879F9}">
      <dsp:nvSpPr>
        <dsp:cNvPr id="0" name=""/>
        <dsp:cNvSpPr/>
      </dsp:nvSpPr>
      <dsp:spPr>
        <a:xfrm>
          <a:off x="443323" y="2298957"/>
          <a:ext cx="186986" cy="3016271"/>
        </a:xfrm>
        <a:custGeom>
          <a:avLst/>
          <a:gdLst/>
          <a:ahLst/>
          <a:cxnLst/>
          <a:rect l="0" t="0" r="0" b="0"/>
          <a:pathLst>
            <a:path>
              <a:moveTo>
                <a:pt x="0" y="0"/>
              </a:moveTo>
              <a:lnTo>
                <a:pt x="0" y="3016271"/>
              </a:lnTo>
              <a:lnTo>
                <a:pt x="186986" y="301627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107474-AB30-4D7E-A9A5-483B4C36073C}">
      <dsp:nvSpPr>
        <dsp:cNvPr id="0" name=""/>
        <dsp:cNvSpPr/>
      </dsp:nvSpPr>
      <dsp:spPr>
        <a:xfrm>
          <a:off x="443323" y="2298957"/>
          <a:ext cx="186986" cy="2233024"/>
        </a:xfrm>
        <a:custGeom>
          <a:avLst/>
          <a:gdLst/>
          <a:ahLst/>
          <a:cxnLst/>
          <a:rect l="0" t="0" r="0" b="0"/>
          <a:pathLst>
            <a:path>
              <a:moveTo>
                <a:pt x="0" y="0"/>
              </a:moveTo>
              <a:lnTo>
                <a:pt x="0" y="2233024"/>
              </a:lnTo>
              <a:lnTo>
                <a:pt x="186986" y="22330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794E5C-3ED4-41DF-8B8A-9EE9B0BB3480}">
      <dsp:nvSpPr>
        <dsp:cNvPr id="0" name=""/>
        <dsp:cNvSpPr/>
      </dsp:nvSpPr>
      <dsp:spPr>
        <a:xfrm>
          <a:off x="443323" y="2298957"/>
          <a:ext cx="186986" cy="1370240"/>
        </a:xfrm>
        <a:custGeom>
          <a:avLst/>
          <a:gdLst/>
          <a:ahLst/>
          <a:cxnLst/>
          <a:rect l="0" t="0" r="0" b="0"/>
          <a:pathLst>
            <a:path>
              <a:moveTo>
                <a:pt x="0" y="0"/>
              </a:moveTo>
              <a:lnTo>
                <a:pt x="0" y="1370240"/>
              </a:lnTo>
              <a:lnTo>
                <a:pt x="186986" y="13702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6BAA8D-3C12-4E7B-AAB1-7EDD4DA73C5E}">
      <dsp:nvSpPr>
        <dsp:cNvPr id="0" name=""/>
        <dsp:cNvSpPr/>
      </dsp:nvSpPr>
      <dsp:spPr>
        <a:xfrm>
          <a:off x="443323" y="2298957"/>
          <a:ext cx="186986" cy="507455"/>
        </a:xfrm>
        <a:custGeom>
          <a:avLst/>
          <a:gdLst/>
          <a:ahLst/>
          <a:cxnLst/>
          <a:rect l="0" t="0" r="0" b="0"/>
          <a:pathLst>
            <a:path>
              <a:moveTo>
                <a:pt x="0" y="0"/>
              </a:moveTo>
              <a:lnTo>
                <a:pt x="0" y="507455"/>
              </a:lnTo>
              <a:lnTo>
                <a:pt x="186986" y="5074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621AB0-6E6F-424C-A861-3A23F20F3315}">
      <dsp:nvSpPr>
        <dsp:cNvPr id="0" name=""/>
        <dsp:cNvSpPr/>
      </dsp:nvSpPr>
      <dsp:spPr>
        <a:xfrm>
          <a:off x="941953" y="553840"/>
          <a:ext cx="3576607" cy="1014911"/>
        </a:xfrm>
        <a:custGeom>
          <a:avLst/>
          <a:gdLst/>
          <a:ahLst/>
          <a:cxnLst/>
          <a:rect l="0" t="0" r="0" b="0"/>
          <a:pathLst>
            <a:path>
              <a:moveTo>
                <a:pt x="3576607" y="0"/>
              </a:moveTo>
              <a:lnTo>
                <a:pt x="3576607" y="899078"/>
              </a:lnTo>
              <a:lnTo>
                <a:pt x="0" y="899078"/>
              </a:lnTo>
              <a:lnTo>
                <a:pt x="0" y="10149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04DF6C-7CE0-426C-B36E-E1BFAE0FF3FD}">
      <dsp:nvSpPr>
        <dsp:cNvPr id="0" name=""/>
        <dsp:cNvSpPr/>
      </dsp:nvSpPr>
      <dsp:spPr>
        <a:xfrm>
          <a:off x="498790" y="2257"/>
          <a:ext cx="8039540" cy="5515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ANTHC Department of Environmental Health and Engineering</a:t>
          </a:r>
          <a:endParaRPr lang="en-US" sz="2400" b="1" kern="1200" dirty="0"/>
        </a:p>
      </dsp:txBody>
      <dsp:txXfrm>
        <a:off x="498790" y="2257"/>
        <a:ext cx="8039540" cy="551582"/>
      </dsp:txXfrm>
    </dsp:sp>
    <dsp:sp modelId="{3A75B7BD-C159-4BBF-B967-F515F304A421}">
      <dsp:nvSpPr>
        <dsp:cNvPr id="0" name=""/>
        <dsp:cNvSpPr/>
      </dsp:nvSpPr>
      <dsp:spPr>
        <a:xfrm>
          <a:off x="318665" y="1568751"/>
          <a:ext cx="1246575" cy="7302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Sanitation Facilities Construction</a:t>
          </a:r>
          <a:endParaRPr lang="en-US" sz="1600" b="1" kern="1200" dirty="0"/>
        </a:p>
      </dsp:txBody>
      <dsp:txXfrm>
        <a:off x="318665" y="1568751"/>
        <a:ext cx="1246575" cy="730206"/>
      </dsp:txXfrm>
    </dsp:sp>
    <dsp:sp modelId="{7F054882-DF9A-44F8-80D3-4AABAE3F0617}">
      <dsp:nvSpPr>
        <dsp:cNvPr id="0" name=""/>
        <dsp:cNvSpPr/>
      </dsp:nvSpPr>
      <dsp:spPr>
        <a:xfrm>
          <a:off x="630309" y="2530621"/>
          <a:ext cx="1169762" cy="5515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Project Management</a:t>
          </a:r>
          <a:endParaRPr lang="en-US" sz="1600" kern="1200" dirty="0"/>
        </a:p>
      </dsp:txBody>
      <dsp:txXfrm>
        <a:off x="630309" y="2530621"/>
        <a:ext cx="1169762" cy="551582"/>
      </dsp:txXfrm>
    </dsp:sp>
    <dsp:sp modelId="{D9AF9B9E-D580-4BFE-BD32-007CA4C891D0}">
      <dsp:nvSpPr>
        <dsp:cNvPr id="0" name=""/>
        <dsp:cNvSpPr/>
      </dsp:nvSpPr>
      <dsp:spPr>
        <a:xfrm>
          <a:off x="630309" y="3313868"/>
          <a:ext cx="1103164" cy="710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Contract Delivery Team</a:t>
          </a:r>
          <a:endParaRPr lang="en-US" sz="1600" kern="1200" dirty="0"/>
        </a:p>
      </dsp:txBody>
      <dsp:txXfrm>
        <a:off x="630309" y="3313868"/>
        <a:ext cx="1103164" cy="710658"/>
      </dsp:txXfrm>
    </dsp:sp>
    <dsp:sp modelId="{E4A2C17E-0482-4790-BF9A-5E660AC347EA}">
      <dsp:nvSpPr>
        <dsp:cNvPr id="0" name=""/>
        <dsp:cNvSpPr/>
      </dsp:nvSpPr>
      <dsp:spPr>
        <a:xfrm>
          <a:off x="630309" y="4256191"/>
          <a:ext cx="1103164" cy="5515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Design </a:t>
          </a:r>
          <a:endParaRPr lang="en-US" sz="1600" kern="1200" dirty="0"/>
        </a:p>
      </dsp:txBody>
      <dsp:txXfrm>
        <a:off x="630309" y="4256191"/>
        <a:ext cx="1103164" cy="551582"/>
      </dsp:txXfrm>
    </dsp:sp>
    <dsp:sp modelId="{553A742D-CFAB-4DFC-BB82-AA817A7DDF49}">
      <dsp:nvSpPr>
        <dsp:cNvPr id="0" name=""/>
        <dsp:cNvSpPr/>
      </dsp:nvSpPr>
      <dsp:spPr>
        <a:xfrm>
          <a:off x="630309" y="5039437"/>
          <a:ext cx="1103164" cy="5515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Construction</a:t>
          </a:r>
          <a:endParaRPr lang="en-US" sz="1600" kern="1200" dirty="0"/>
        </a:p>
      </dsp:txBody>
      <dsp:txXfrm>
        <a:off x="630309" y="5039437"/>
        <a:ext cx="1103164" cy="551582"/>
      </dsp:txXfrm>
    </dsp:sp>
    <dsp:sp modelId="{BED22B9C-240C-4F0C-8547-8624F927F9DC}">
      <dsp:nvSpPr>
        <dsp:cNvPr id="0" name=""/>
        <dsp:cNvSpPr/>
      </dsp:nvSpPr>
      <dsp:spPr>
        <a:xfrm>
          <a:off x="1796905" y="1568751"/>
          <a:ext cx="1359186" cy="7651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Utility Management Support</a:t>
          </a:r>
          <a:endParaRPr lang="en-US" sz="1600" b="1" kern="1200" dirty="0"/>
        </a:p>
      </dsp:txBody>
      <dsp:txXfrm>
        <a:off x="1796905" y="1568751"/>
        <a:ext cx="1359186" cy="765116"/>
      </dsp:txXfrm>
    </dsp:sp>
    <dsp:sp modelId="{27E00849-45D9-4037-BA81-71438DB04FEA}">
      <dsp:nvSpPr>
        <dsp:cNvPr id="0" name=""/>
        <dsp:cNvSpPr/>
      </dsp:nvSpPr>
      <dsp:spPr>
        <a:xfrm>
          <a:off x="2136702" y="2565531"/>
          <a:ext cx="1103164" cy="5515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Tribal Utility Support</a:t>
          </a:r>
          <a:endParaRPr lang="en-US" sz="1600" kern="1200" dirty="0"/>
        </a:p>
      </dsp:txBody>
      <dsp:txXfrm>
        <a:off x="2136702" y="2565531"/>
        <a:ext cx="1103164" cy="551582"/>
      </dsp:txXfrm>
    </dsp:sp>
    <dsp:sp modelId="{0B55D4F6-B3E4-413B-90BB-91B9299AFD3A}">
      <dsp:nvSpPr>
        <dsp:cNvPr id="0" name=""/>
        <dsp:cNvSpPr/>
      </dsp:nvSpPr>
      <dsp:spPr>
        <a:xfrm>
          <a:off x="2136702" y="3348778"/>
          <a:ext cx="1103164" cy="7561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Alaska Rural Utility Cooperative</a:t>
          </a:r>
          <a:endParaRPr lang="en-US" sz="1600" kern="1200" dirty="0"/>
        </a:p>
      </dsp:txBody>
      <dsp:txXfrm>
        <a:off x="2136702" y="3348778"/>
        <a:ext cx="1103164" cy="756130"/>
      </dsp:txXfrm>
    </dsp:sp>
    <dsp:sp modelId="{8FAE22F6-03EF-49C4-9B26-F882C74CACF4}">
      <dsp:nvSpPr>
        <dsp:cNvPr id="0" name=""/>
        <dsp:cNvSpPr/>
      </dsp:nvSpPr>
      <dsp:spPr>
        <a:xfrm>
          <a:off x="3387756" y="1568751"/>
          <a:ext cx="1103164" cy="6668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Scattered Sites</a:t>
          </a:r>
          <a:endParaRPr lang="en-US" sz="1600" b="1" kern="1200" dirty="0"/>
        </a:p>
      </dsp:txBody>
      <dsp:txXfrm>
        <a:off x="3387756" y="1568751"/>
        <a:ext cx="1103164" cy="666873"/>
      </dsp:txXfrm>
    </dsp:sp>
    <dsp:sp modelId="{A66E13E2-14D1-4BA6-BEB1-4A0A25E28895}">
      <dsp:nvSpPr>
        <dsp:cNvPr id="0" name=""/>
        <dsp:cNvSpPr/>
      </dsp:nvSpPr>
      <dsp:spPr>
        <a:xfrm>
          <a:off x="4722585" y="1568751"/>
          <a:ext cx="1103164" cy="6728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Energy</a:t>
          </a:r>
          <a:endParaRPr lang="en-US" sz="1400" b="1" kern="1200" dirty="0"/>
        </a:p>
      </dsp:txBody>
      <dsp:txXfrm>
        <a:off x="4722585" y="1568751"/>
        <a:ext cx="1103164" cy="672886"/>
      </dsp:txXfrm>
    </dsp:sp>
    <dsp:sp modelId="{FD7E0152-A789-45BC-9BC8-EC5032C97081}">
      <dsp:nvSpPr>
        <dsp:cNvPr id="0" name=""/>
        <dsp:cNvSpPr/>
      </dsp:nvSpPr>
      <dsp:spPr>
        <a:xfrm>
          <a:off x="6057413" y="1568751"/>
          <a:ext cx="1326212" cy="8573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Community Environmental Health</a:t>
          </a:r>
          <a:endParaRPr lang="en-US" sz="1600" b="1" kern="1200" dirty="0"/>
        </a:p>
      </dsp:txBody>
      <dsp:txXfrm>
        <a:off x="6057413" y="1568751"/>
        <a:ext cx="1326212" cy="857357"/>
      </dsp:txXfrm>
    </dsp:sp>
    <dsp:sp modelId="{59AB75AA-D3F2-46C2-99B0-52E0959A32B6}">
      <dsp:nvSpPr>
        <dsp:cNvPr id="0" name=""/>
        <dsp:cNvSpPr/>
      </dsp:nvSpPr>
      <dsp:spPr>
        <a:xfrm>
          <a:off x="7615291" y="1568751"/>
          <a:ext cx="1103164" cy="5515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Health Facilities</a:t>
          </a:r>
          <a:endParaRPr lang="en-US" sz="1600" b="1" kern="1200" dirty="0"/>
        </a:p>
      </dsp:txBody>
      <dsp:txXfrm>
        <a:off x="7615291" y="1568751"/>
        <a:ext cx="1103164" cy="551582"/>
      </dsp:txXfrm>
    </dsp:sp>
    <dsp:sp modelId="{487C75DE-D61A-48D7-A0DA-CA83F36D2387}">
      <dsp:nvSpPr>
        <dsp:cNvPr id="0" name=""/>
        <dsp:cNvSpPr/>
      </dsp:nvSpPr>
      <dsp:spPr>
        <a:xfrm>
          <a:off x="3299564" y="785504"/>
          <a:ext cx="1103164" cy="5515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Program Support</a:t>
          </a:r>
          <a:endParaRPr lang="en-US" sz="1600" b="1" kern="1200" dirty="0"/>
        </a:p>
      </dsp:txBody>
      <dsp:txXfrm>
        <a:off x="3299564" y="785504"/>
        <a:ext cx="1103164" cy="551582"/>
      </dsp:txXfrm>
    </dsp:sp>
    <dsp:sp modelId="{590043BA-1D6B-4B97-94AC-953832A578A5}">
      <dsp:nvSpPr>
        <dsp:cNvPr id="0" name=""/>
        <dsp:cNvSpPr/>
      </dsp:nvSpPr>
      <dsp:spPr>
        <a:xfrm>
          <a:off x="4634392" y="785504"/>
          <a:ext cx="1103164" cy="5515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Quality</a:t>
          </a:r>
          <a:endParaRPr lang="en-US" sz="1400" b="1" kern="1200" dirty="0"/>
        </a:p>
      </dsp:txBody>
      <dsp:txXfrm>
        <a:off x="4634392" y="785504"/>
        <a:ext cx="1103164" cy="5515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4A352-854D-4D97-B57B-5E607A2DBB3C}">
      <dsp:nvSpPr>
        <dsp:cNvPr id="0" name=""/>
        <dsp:cNvSpPr/>
      </dsp:nvSpPr>
      <dsp:spPr>
        <a:xfrm>
          <a:off x="2345" y="37285"/>
          <a:ext cx="2286579" cy="5472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Eligibility</a:t>
          </a:r>
          <a:endParaRPr lang="en-US" sz="1900" kern="1200" dirty="0"/>
        </a:p>
      </dsp:txBody>
      <dsp:txXfrm>
        <a:off x="2345" y="37285"/>
        <a:ext cx="2286579" cy="547200"/>
      </dsp:txXfrm>
    </dsp:sp>
    <dsp:sp modelId="{2EBD35E3-AE80-4D92-8669-8B1234169B12}">
      <dsp:nvSpPr>
        <dsp:cNvPr id="0" name=""/>
        <dsp:cNvSpPr/>
      </dsp:nvSpPr>
      <dsp:spPr>
        <a:xfrm>
          <a:off x="2345" y="584485"/>
          <a:ext cx="2286579" cy="3442229"/>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0" i="0" kern="1200" dirty="0" smtClean="0"/>
            <a:t>Municipal Governments</a:t>
          </a:r>
          <a:endParaRPr lang="en-US" sz="1900" kern="1200" dirty="0"/>
        </a:p>
      </dsp:txBody>
      <dsp:txXfrm>
        <a:off x="2345" y="584485"/>
        <a:ext cx="2286579" cy="3442229"/>
      </dsp:txXfrm>
    </dsp:sp>
    <dsp:sp modelId="{A3D2069C-8785-4DF4-B6B5-122F248B4206}">
      <dsp:nvSpPr>
        <dsp:cNvPr id="0" name=""/>
        <dsp:cNvSpPr/>
      </dsp:nvSpPr>
      <dsp:spPr>
        <a:xfrm>
          <a:off x="2609045" y="37285"/>
          <a:ext cx="2286579" cy="547200"/>
        </a:xfrm>
        <a:prstGeom prst="rect">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Categories</a:t>
          </a:r>
          <a:endParaRPr lang="en-US" sz="1900" kern="1200" dirty="0"/>
        </a:p>
      </dsp:txBody>
      <dsp:txXfrm>
        <a:off x="2609045" y="37285"/>
        <a:ext cx="2286579" cy="547200"/>
      </dsp:txXfrm>
    </dsp:sp>
    <dsp:sp modelId="{BC4A8941-1C4E-47DE-A717-A429AE207D00}">
      <dsp:nvSpPr>
        <dsp:cNvPr id="0" name=""/>
        <dsp:cNvSpPr/>
      </dsp:nvSpPr>
      <dsp:spPr>
        <a:xfrm>
          <a:off x="2609045" y="584485"/>
          <a:ext cx="2286579" cy="3442229"/>
        </a:xfrm>
        <a:prstGeom prst="rect">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Public Facilities</a:t>
          </a:r>
          <a:endParaRPr lang="en-US" sz="1900" kern="1200" dirty="0"/>
        </a:p>
        <a:p>
          <a:pPr marL="342900" lvl="2" indent="-171450" algn="l" defTabSz="844550">
            <a:lnSpc>
              <a:spcPct val="90000"/>
            </a:lnSpc>
            <a:spcBef>
              <a:spcPct val="0"/>
            </a:spcBef>
            <a:spcAft>
              <a:spcPct val="15000"/>
            </a:spcAft>
            <a:buChar char="••"/>
          </a:pPr>
          <a:r>
            <a:rPr lang="en-US" sz="1900" kern="1200" dirty="0" smtClean="0"/>
            <a:t>Water and Sewer</a:t>
          </a:r>
          <a:endParaRPr lang="en-US" sz="1900" kern="1200" dirty="0"/>
        </a:p>
        <a:p>
          <a:pPr marL="342900" lvl="2" indent="-171450" algn="l" defTabSz="844550">
            <a:lnSpc>
              <a:spcPct val="90000"/>
            </a:lnSpc>
            <a:spcBef>
              <a:spcPct val="0"/>
            </a:spcBef>
            <a:spcAft>
              <a:spcPct val="15000"/>
            </a:spcAft>
            <a:buChar char="••"/>
          </a:pPr>
          <a:r>
            <a:rPr lang="en-US" sz="1900" kern="1200" dirty="0" smtClean="0"/>
            <a:t>Solid Waste</a:t>
          </a:r>
          <a:endParaRPr lang="en-US" sz="1900" kern="1200" dirty="0"/>
        </a:p>
        <a:p>
          <a:pPr marL="171450" lvl="1" indent="-171450" algn="l" defTabSz="844550">
            <a:lnSpc>
              <a:spcPct val="90000"/>
            </a:lnSpc>
            <a:spcBef>
              <a:spcPct val="0"/>
            </a:spcBef>
            <a:spcAft>
              <a:spcPct val="15000"/>
            </a:spcAft>
            <a:buChar char="••"/>
          </a:pPr>
          <a:r>
            <a:rPr lang="en-US" sz="1900" kern="1200" dirty="0" smtClean="0"/>
            <a:t>Transportation Improvements</a:t>
          </a:r>
          <a:endParaRPr lang="en-US" sz="1900" kern="1200" dirty="0"/>
        </a:p>
        <a:p>
          <a:pPr marL="171450" lvl="1" indent="-171450" algn="l" defTabSz="844550">
            <a:lnSpc>
              <a:spcPct val="90000"/>
            </a:lnSpc>
            <a:spcBef>
              <a:spcPct val="0"/>
            </a:spcBef>
            <a:spcAft>
              <a:spcPct val="15000"/>
            </a:spcAft>
            <a:buChar char="••"/>
          </a:pPr>
          <a:r>
            <a:rPr lang="en-US" sz="1900" kern="1200" dirty="0" smtClean="0"/>
            <a:t>Access to Public Facilities</a:t>
          </a:r>
          <a:endParaRPr lang="en-US" sz="1900" kern="1200" dirty="0"/>
        </a:p>
        <a:p>
          <a:pPr marL="171450" lvl="1" indent="-171450" algn="l" defTabSz="844550">
            <a:lnSpc>
              <a:spcPct val="90000"/>
            </a:lnSpc>
            <a:spcBef>
              <a:spcPct val="0"/>
            </a:spcBef>
            <a:spcAft>
              <a:spcPct val="15000"/>
            </a:spcAft>
            <a:buChar char="••"/>
          </a:pPr>
          <a:r>
            <a:rPr lang="en-US" sz="1900" kern="1200" dirty="0" smtClean="0"/>
            <a:t>Real Property</a:t>
          </a:r>
          <a:endParaRPr lang="en-US" sz="1900" kern="1200" dirty="0"/>
        </a:p>
        <a:p>
          <a:pPr marL="171450" lvl="1" indent="-171450" algn="l" defTabSz="844550">
            <a:lnSpc>
              <a:spcPct val="90000"/>
            </a:lnSpc>
            <a:spcBef>
              <a:spcPct val="0"/>
            </a:spcBef>
            <a:spcAft>
              <a:spcPct val="15000"/>
            </a:spcAft>
            <a:buChar char="••"/>
          </a:pPr>
          <a:r>
            <a:rPr lang="en-US" sz="1900" kern="1200" dirty="0" smtClean="0"/>
            <a:t>Fire Protection Facilities and Equipment</a:t>
          </a:r>
          <a:endParaRPr lang="en-US" sz="1900" kern="1200" dirty="0"/>
        </a:p>
      </dsp:txBody>
      <dsp:txXfrm>
        <a:off x="2609045" y="584485"/>
        <a:ext cx="2286579" cy="3442229"/>
      </dsp:txXfrm>
    </dsp:sp>
    <dsp:sp modelId="{136F01E1-B621-4745-86F7-5067B38421BD}">
      <dsp:nvSpPr>
        <dsp:cNvPr id="0" name=""/>
        <dsp:cNvSpPr/>
      </dsp:nvSpPr>
      <dsp:spPr>
        <a:xfrm>
          <a:off x="5215745" y="37285"/>
          <a:ext cx="2286579" cy="547200"/>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Schedule</a:t>
          </a:r>
          <a:endParaRPr lang="en-US" sz="1900" kern="1200" dirty="0"/>
        </a:p>
      </dsp:txBody>
      <dsp:txXfrm>
        <a:off x="5215745" y="37285"/>
        <a:ext cx="2286579" cy="547200"/>
      </dsp:txXfrm>
    </dsp:sp>
    <dsp:sp modelId="{4CCA45D7-4C1C-48FC-AEDA-EEA2340B1F05}">
      <dsp:nvSpPr>
        <dsp:cNvPr id="0" name=""/>
        <dsp:cNvSpPr/>
      </dsp:nvSpPr>
      <dsp:spPr>
        <a:xfrm>
          <a:off x="5215745" y="584485"/>
          <a:ext cx="2286579" cy="3442229"/>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Varies – work with community PM</a:t>
          </a:r>
          <a:endParaRPr lang="en-US" sz="1900" kern="1200" dirty="0"/>
        </a:p>
      </dsp:txBody>
      <dsp:txXfrm>
        <a:off x="5215745" y="584485"/>
        <a:ext cx="2286579" cy="34422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DFFC0-0674-4BDC-AEEB-258967ED74FE}">
      <dsp:nvSpPr>
        <dsp:cNvPr id="0" name=""/>
        <dsp:cNvSpPr/>
      </dsp:nvSpPr>
      <dsp:spPr>
        <a:xfrm>
          <a:off x="0" y="-3203"/>
          <a:ext cx="7483046" cy="193443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857218-5A29-4706-A416-45CD57A45EC4}">
      <dsp:nvSpPr>
        <dsp:cNvPr id="0" name=""/>
        <dsp:cNvSpPr/>
      </dsp:nvSpPr>
      <dsp:spPr>
        <a:xfrm>
          <a:off x="663834" y="138957"/>
          <a:ext cx="1314402" cy="1050324"/>
        </a:xfrm>
        <a:prstGeom prst="roundRect">
          <a:avLst>
            <a:gd name="adj" fmla="val 10000"/>
          </a:avLst>
        </a:prstGeom>
        <a:blipFill>
          <a:blip xmlns:r="http://schemas.openxmlformats.org/officeDocument/2006/relationships" r:embed="rId1">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val="0"/>
              </a:ext>
            </a:extLst>
          </a:blip>
          <a:srcRect/>
          <a:stretch>
            <a:fillRect t="-14000" b="-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DE923B-1B7D-46A1-A18E-239FB69F4AAD}">
      <dsp:nvSpPr>
        <dsp:cNvPr id="0" name=""/>
        <dsp:cNvSpPr/>
      </dsp:nvSpPr>
      <dsp:spPr>
        <a:xfrm rot="10800000">
          <a:off x="221963" y="1865573"/>
          <a:ext cx="2198144" cy="222312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endParaRPr lang="en-US" sz="2800" kern="1200" dirty="0"/>
        </a:p>
      </dsp:txBody>
      <dsp:txXfrm rot="10800000">
        <a:off x="289564" y="1865573"/>
        <a:ext cx="2062942" cy="2155528"/>
      </dsp:txXfrm>
    </dsp:sp>
    <dsp:sp modelId="{77A1F5E7-34FD-4C97-849A-A3DD9D26B2F0}">
      <dsp:nvSpPr>
        <dsp:cNvPr id="0" name=""/>
        <dsp:cNvSpPr/>
      </dsp:nvSpPr>
      <dsp:spPr>
        <a:xfrm>
          <a:off x="3118261" y="107563"/>
          <a:ext cx="1246523" cy="1122825"/>
        </a:xfrm>
        <a:prstGeom prst="roundRect">
          <a:avLst>
            <a:gd name="adj" fmla="val 10000"/>
          </a:avLst>
        </a:prstGeom>
        <a:blipFill rotWithShape="1">
          <a:blip xmlns:r="http://schemas.openxmlformats.org/officeDocument/2006/relationships" r:embed="rId3">
            <a:extLst>
              <a:ext uri="{BEBA8EAE-BF5A-486C-A8C5-ECC9F3942E4B}">
                <a14:imgProps xmlns:a14="http://schemas.microsoft.com/office/drawing/2010/main">
                  <a14:imgLayer r:embed="rId4">
                    <a14:imgEffect>
                      <a14:sharpenSoften amount="50000"/>
                    </a14:imgEffect>
                  </a14:imgLayer>
                </a14:imgProps>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2D8C50-F7E1-4691-9A70-B3FD20BAED59}">
      <dsp:nvSpPr>
        <dsp:cNvPr id="0" name=""/>
        <dsp:cNvSpPr/>
      </dsp:nvSpPr>
      <dsp:spPr>
        <a:xfrm rot="10800000">
          <a:off x="2676521" y="1876721"/>
          <a:ext cx="2198144" cy="2208265"/>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endParaRPr lang="en-US" sz="2800" kern="1200" dirty="0"/>
        </a:p>
      </dsp:txBody>
      <dsp:txXfrm rot="10800000">
        <a:off x="2744122" y="1876721"/>
        <a:ext cx="2062942" cy="2140664"/>
      </dsp:txXfrm>
    </dsp:sp>
    <dsp:sp modelId="{8E942BAD-5DC6-444E-B4B4-B9AFF28926AF}">
      <dsp:nvSpPr>
        <dsp:cNvPr id="0" name=""/>
        <dsp:cNvSpPr/>
      </dsp:nvSpPr>
      <dsp:spPr>
        <a:xfrm>
          <a:off x="5552706" y="85773"/>
          <a:ext cx="1213551" cy="1193623"/>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5AC280-F9AD-4400-8AE2-79F9D4BD8804}">
      <dsp:nvSpPr>
        <dsp:cNvPr id="0" name=""/>
        <dsp:cNvSpPr/>
      </dsp:nvSpPr>
      <dsp:spPr>
        <a:xfrm rot="10800000">
          <a:off x="5065311" y="1864400"/>
          <a:ext cx="2198144" cy="2224694"/>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endParaRPr lang="en-US" sz="2800" kern="1200" dirty="0"/>
        </a:p>
      </dsp:txBody>
      <dsp:txXfrm rot="10800000">
        <a:off x="5132912" y="1864400"/>
        <a:ext cx="2062942" cy="21570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16B1C-D779-43A2-8F3F-66F0937E8338}">
      <dsp:nvSpPr>
        <dsp:cNvPr id="0" name=""/>
        <dsp:cNvSpPr/>
      </dsp:nvSpPr>
      <dsp:spPr>
        <a:xfrm>
          <a:off x="40" y="996"/>
          <a:ext cx="3845569" cy="87648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Tribal Utility Support</a:t>
          </a:r>
          <a:endParaRPr lang="en-US" sz="2400" kern="1200" dirty="0"/>
        </a:p>
      </dsp:txBody>
      <dsp:txXfrm>
        <a:off x="40" y="996"/>
        <a:ext cx="3845569" cy="876487"/>
      </dsp:txXfrm>
    </dsp:sp>
    <dsp:sp modelId="{13BFC9F1-8B74-47E6-B7A7-8C33988FDE97}">
      <dsp:nvSpPr>
        <dsp:cNvPr id="0" name=""/>
        <dsp:cNvSpPr/>
      </dsp:nvSpPr>
      <dsp:spPr>
        <a:xfrm>
          <a:off x="40" y="877483"/>
          <a:ext cx="3845569" cy="34916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ts val="1200"/>
            </a:spcAft>
            <a:buChar char="••"/>
          </a:pPr>
          <a:r>
            <a:rPr lang="en-US" sz="2400" kern="1200" dirty="0" smtClean="0"/>
            <a:t>Support non-ARUC communities (VSW &amp; ANTHC)</a:t>
          </a:r>
          <a:endParaRPr lang="en-US" sz="2400" kern="1200" dirty="0"/>
        </a:p>
        <a:p>
          <a:pPr marL="228600" lvl="1" indent="-228600" algn="l" defTabSz="1066800">
            <a:lnSpc>
              <a:spcPct val="90000"/>
            </a:lnSpc>
            <a:spcBef>
              <a:spcPct val="0"/>
            </a:spcBef>
            <a:spcAft>
              <a:spcPts val="1200"/>
            </a:spcAft>
            <a:buChar char="••"/>
          </a:pPr>
          <a:r>
            <a:rPr lang="en-US" sz="2400" kern="1200" dirty="0" smtClean="0"/>
            <a:t>Operation and Maintenance Training &amp; Support</a:t>
          </a:r>
          <a:endParaRPr lang="en-US" sz="2400" kern="1200" dirty="0"/>
        </a:p>
        <a:p>
          <a:pPr marL="228600" lvl="1" indent="-228600" algn="l" defTabSz="1066800">
            <a:lnSpc>
              <a:spcPct val="90000"/>
            </a:lnSpc>
            <a:spcBef>
              <a:spcPct val="0"/>
            </a:spcBef>
            <a:spcAft>
              <a:spcPts val="1200"/>
            </a:spcAft>
            <a:buChar char="••"/>
          </a:pPr>
          <a:r>
            <a:rPr lang="en-US" sz="2400" kern="1200" dirty="0" smtClean="0"/>
            <a:t>Small Projects</a:t>
          </a:r>
          <a:endParaRPr lang="en-US" sz="2400" kern="1200" dirty="0"/>
        </a:p>
        <a:p>
          <a:pPr marL="228600" lvl="1" indent="-228600" algn="l" defTabSz="1066800">
            <a:lnSpc>
              <a:spcPct val="90000"/>
            </a:lnSpc>
            <a:spcBef>
              <a:spcPct val="0"/>
            </a:spcBef>
            <a:spcAft>
              <a:spcPct val="15000"/>
            </a:spcAft>
            <a:buChar char="••"/>
          </a:pPr>
          <a:r>
            <a:rPr lang="en-US" sz="2400" kern="1200" dirty="0" smtClean="0"/>
            <a:t>Emergency Response </a:t>
          </a:r>
          <a:endParaRPr lang="en-US" sz="2400" kern="1200" dirty="0"/>
        </a:p>
      </dsp:txBody>
      <dsp:txXfrm>
        <a:off x="40" y="877483"/>
        <a:ext cx="3845569" cy="3491640"/>
      </dsp:txXfrm>
    </dsp:sp>
    <dsp:sp modelId="{B999FE12-3F5C-4A68-9952-1C4EF9569391}">
      <dsp:nvSpPr>
        <dsp:cNvPr id="0" name=""/>
        <dsp:cNvSpPr/>
      </dsp:nvSpPr>
      <dsp:spPr>
        <a:xfrm>
          <a:off x="4383989" y="996"/>
          <a:ext cx="3845569" cy="87648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Alaska Rural Utility Collaborative</a:t>
          </a:r>
          <a:endParaRPr lang="en-US" sz="2400" kern="1200" dirty="0"/>
        </a:p>
      </dsp:txBody>
      <dsp:txXfrm>
        <a:off x="4383989" y="996"/>
        <a:ext cx="3845569" cy="876487"/>
      </dsp:txXfrm>
    </dsp:sp>
    <dsp:sp modelId="{4F146AB7-C6E3-42DD-AE53-298E301016C4}">
      <dsp:nvSpPr>
        <dsp:cNvPr id="0" name=""/>
        <dsp:cNvSpPr/>
      </dsp:nvSpPr>
      <dsp:spPr>
        <a:xfrm>
          <a:off x="4383989" y="877483"/>
          <a:ext cx="3845569" cy="34916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ts val="1200"/>
            </a:spcAft>
            <a:buChar char="••"/>
          </a:pPr>
          <a:r>
            <a:rPr lang="en-US" sz="2400" kern="1200" dirty="0" smtClean="0"/>
            <a:t>Communities elect to be in ARUC</a:t>
          </a:r>
          <a:endParaRPr lang="en-US" sz="2400" kern="1200" dirty="0"/>
        </a:p>
        <a:p>
          <a:pPr marL="228600" lvl="1" indent="-228600" algn="l" defTabSz="1066800">
            <a:lnSpc>
              <a:spcPct val="90000"/>
            </a:lnSpc>
            <a:spcBef>
              <a:spcPct val="0"/>
            </a:spcBef>
            <a:spcAft>
              <a:spcPts val="1200"/>
            </a:spcAft>
            <a:buChar char="••"/>
          </a:pPr>
          <a:r>
            <a:rPr lang="en-US" sz="2400" kern="1200" dirty="0" smtClean="0"/>
            <a:t>Assists management &amp; operations of utility </a:t>
          </a:r>
          <a:endParaRPr lang="en-US" sz="2400" kern="1200" dirty="0"/>
        </a:p>
        <a:p>
          <a:pPr marL="228600" lvl="1" indent="-228600" algn="l" defTabSz="1066800">
            <a:lnSpc>
              <a:spcPct val="90000"/>
            </a:lnSpc>
            <a:spcBef>
              <a:spcPct val="0"/>
            </a:spcBef>
            <a:spcAft>
              <a:spcPct val="15000"/>
            </a:spcAft>
            <a:buChar char="••"/>
          </a:pPr>
          <a:r>
            <a:rPr lang="en-US" sz="2400" kern="1200" dirty="0" smtClean="0"/>
            <a:t>Billing Collection</a:t>
          </a:r>
          <a:endParaRPr lang="en-US" sz="2400" kern="1200" dirty="0"/>
        </a:p>
      </dsp:txBody>
      <dsp:txXfrm>
        <a:off x="4383989" y="877483"/>
        <a:ext cx="3845569" cy="34916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1839C-9E92-47D5-85DB-1E181CDA901F}">
      <dsp:nvSpPr>
        <dsp:cNvPr id="0" name=""/>
        <dsp:cNvSpPr/>
      </dsp:nvSpPr>
      <dsp:spPr>
        <a:xfrm>
          <a:off x="2774523" y="1756883"/>
          <a:ext cx="1472236" cy="111286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b="1" kern="1200" dirty="0" smtClean="0"/>
            <a:t>Energy</a:t>
          </a:r>
        </a:p>
        <a:p>
          <a:pPr lvl="0" algn="ctr" defTabSz="1066800">
            <a:lnSpc>
              <a:spcPct val="90000"/>
            </a:lnSpc>
            <a:spcBef>
              <a:spcPct val="0"/>
            </a:spcBef>
            <a:spcAft>
              <a:spcPct val="35000"/>
            </a:spcAft>
          </a:pPr>
          <a:r>
            <a:rPr lang="en-US" sz="2400" b="1" kern="1200" dirty="0" smtClean="0"/>
            <a:t>Program</a:t>
          </a:r>
          <a:endParaRPr lang="en-US" sz="2400" b="1" kern="1200" dirty="0"/>
        </a:p>
      </dsp:txBody>
      <dsp:txXfrm>
        <a:off x="2828849" y="1811209"/>
        <a:ext cx="1363584" cy="1004212"/>
      </dsp:txXfrm>
    </dsp:sp>
    <dsp:sp modelId="{AF5AFCFE-2030-401A-9654-695E46CA2ADA}">
      <dsp:nvSpPr>
        <dsp:cNvPr id="0" name=""/>
        <dsp:cNvSpPr/>
      </dsp:nvSpPr>
      <dsp:spPr>
        <a:xfrm rot="16476357">
          <a:off x="3358605" y="1543520"/>
          <a:ext cx="428107" cy="0"/>
        </a:xfrm>
        <a:custGeom>
          <a:avLst/>
          <a:gdLst/>
          <a:ahLst/>
          <a:cxnLst/>
          <a:rect l="0" t="0" r="0" b="0"/>
          <a:pathLst>
            <a:path>
              <a:moveTo>
                <a:pt x="0" y="0"/>
              </a:moveTo>
              <a:lnTo>
                <a:pt x="428107"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D47D03-6072-47D7-84A8-14A40198D30F}">
      <dsp:nvSpPr>
        <dsp:cNvPr id="0" name=""/>
        <dsp:cNvSpPr/>
      </dsp:nvSpPr>
      <dsp:spPr>
        <a:xfrm>
          <a:off x="2957666" y="436462"/>
          <a:ext cx="1336360" cy="893695"/>
        </a:xfrm>
        <a:prstGeom prst="roundRect">
          <a:avLst/>
        </a:prstGeom>
        <a:solidFill>
          <a:schemeClr val="accent3">
            <a:hueOff val="1607181"/>
            <a:satOff val="-2411"/>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b="1" kern="1200" dirty="0" smtClean="0"/>
            <a:t>Solar</a:t>
          </a:r>
        </a:p>
      </dsp:txBody>
      <dsp:txXfrm>
        <a:off x="3001293" y="480089"/>
        <a:ext cx="1249106" cy="806441"/>
      </dsp:txXfrm>
    </dsp:sp>
    <dsp:sp modelId="{7C831315-7A63-4497-A81C-41B1CC93450B}">
      <dsp:nvSpPr>
        <dsp:cNvPr id="0" name=""/>
        <dsp:cNvSpPr/>
      </dsp:nvSpPr>
      <dsp:spPr>
        <a:xfrm rot="19919227">
          <a:off x="4212633" y="1784890"/>
          <a:ext cx="582583" cy="0"/>
        </a:xfrm>
        <a:custGeom>
          <a:avLst/>
          <a:gdLst/>
          <a:ahLst/>
          <a:cxnLst/>
          <a:rect l="0" t="0" r="0" b="0"/>
          <a:pathLst>
            <a:path>
              <a:moveTo>
                <a:pt x="0" y="0"/>
              </a:moveTo>
              <a:lnTo>
                <a:pt x="582583"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A8970B-01A6-4206-96ED-27C875A1D1B3}">
      <dsp:nvSpPr>
        <dsp:cNvPr id="0" name=""/>
        <dsp:cNvSpPr/>
      </dsp:nvSpPr>
      <dsp:spPr>
        <a:xfrm>
          <a:off x="4505486" y="856319"/>
          <a:ext cx="1999483" cy="791760"/>
        </a:xfrm>
        <a:prstGeom prst="roundRect">
          <a:avLst/>
        </a:prstGeom>
        <a:solidFill>
          <a:schemeClr val="accent3">
            <a:hueOff val="3214361"/>
            <a:satOff val="-4823"/>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b="1" kern="1200" smtClean="0"/>
            <a:t>Heat Recovery</a:t>
          </a:r>
          <a:endParaRPr lang="en-US" sz="2400" b="1" kern="1200" dirty="0"/>
        </a:p>
      </dsp:txBody>
      <dsp:txXfrm>
        <a:off x="4544137" y="894970"/>
        <a:ext cx="1922181" cy="714458"/>
      </dsp:txXfrm>
    </dsp:sp>
    <dsp:sp modelId="{03BBE532-6FAE-4BA3-9486-CD9945E60A8E}">
      <dsp:nvSpPr>
        <dsp:cNvPr id="0" name=""/>
        <dsp:cNvSpPr/>
      </dsp:nvSpPr>
      <dsp:spPr>
        <a:xfrm rot="377892">
          <a:off x="4245282" y="2421430"/>
          <a:ext cx="489874" cy="0"/>
        </a:xfrm>
        <a:custGeom>
          <a:avLst/>
          <a:gdLst/>
          <a:ahLst/>
          <a:cxnLst/>
          <a:rect l="0" t="0" r="0" b="0"/>
          <a:pathLst>
            <a:path>
              <a:moveTo>
                <a:pt x="0" y="0"/>
              </a:moveTo>
              <a:lnTo>
                <a:pt x="489874"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1E0159-03A0-4406-A926-F27392D35D3E}">
      <dsp:nvSpPr>
        <dsp:cNvPr id="0" name=""/>
        <dsp:cNvSpPr/>
      </dsp:nvSpPr>
      <dsp:spPr>
        <a:xfrm>
          <a:off x="4733678" y="2099172"/>
          <a:ext cx="1809161" cy="897931"/>
        </a:xfrm>
        <a:prstGeom prst="roundRect">
          <a:avLst/>
        </a:prstGeom>
        <a:solidFill>
          <a:schemeClr val="accent3">
            <a:hueOff val="4821541"/>
            <a:satOff val="-7234"/>
            <a:lumOff val="-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b="1" kern="1200" dirty="0" smtClean="0"/>
            <a:t>Biomass heating</a:t>
          </a:r>
          <a:endParaRPr lang="en-US" sz="2400" b="1" kern="1200" dirty="0"/>
        </a:p>
      </dsp:txBody>
      <dsp:txXfrm>
        <a:off x="4777511" y="2143005"/>
        <a:ext cx="1721495" cy="810265"/>
      </dsp:txXfrm>
    </dsp:sp>
    <dsp:sp modelId="{C1459B1C-EDE7-46EB-98CE-63A332B39CEE}">
      <dsp:nvSpPr>
        <dsp:cNvPr id="0" name=""/>
        <dsp:cNvSpPr/>
      </dsp:nvSpPr>
      <dsp:spPr>
        <a:xfrm rot="3436761">
          <a:off x="3732949" y="3117311"/>
          <a:ext cx="588516" cy="0"/>
        </a:xfrm>
        <a:custGeom>
          <a:avLst/>
          <a:gdLst/>
          <a:ahLst/>
          <a:cxnLst/>
          <a:rect l="0" t="0" r="0" b="0"/>
          <a:pathLst>
            <a:path>
              <a:moveTo>
                <a:pt x="0" y="0"/>
              </a:moveTo>
              <a:lnTo>
                <a:pt x="588516"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BBC448-3F17-431E-99DF-9A87C7BC29BB}">
      <dsp:nvSpPr>
        <dsp:cNvPr id="0" name=""/>
        <dsp:cNvSpPr/>
      </dsp:nvSpPr>
      <dsp:spPr>
        <a:xfrm>
          <a:off x="3473624" y="3364876"/>
          <a:ext cx="1999483" cy="893695"/>
        </a:xfrm>
        <a:prstGeom prst="roundRect">
          <a:avLst/>
        </a:prstGeom>
        <a:solidFill>
          <a:schemeClr val="accent3">
            <a:hueOff val="6428722"/>
            <a:satOff val="-9646"/>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b="1" kern="1200" dirty="0" smtClean="0"/>
            <a:t>Energy Efficiency</a:t>
          </a:r>
          <a:endParaRPr lang="en-US" sz="2400" b="1" kern="1200" dirty="0"/>
        </a:p>
      </dsp:txBody>
      <dsp:txXfrm>
        <a:off x="3517251" y="3408503"/>
        <a:ext cx="1912229" cy="806441"/>
      </dsp:txXfrm>
    </dsp:sp>
    <dsp:sp modelId="{E3581858-3666-4073-8388-A9D636A25E67}">
      <dsp:nvSpPr>
        <dsp:cNvPr id="0" name=""/>
        <dsp:cNvSpPr/>
      </dsp:nvSpPr>
      <dsp:spPr>
        <a:xfrm rot="7836789">
          <a:off x="2549524" y="3092284"/>
          <a:ext cx="586300" cy="0"/>
        </a:xfrm>
        <a:custGeom>
          <a:avLst/>
          <a:gdLst/>
          <a:ahLst/>
          <a:cxnLst/>
          <a:rect l="0" t="0" r="0" b="0"/>
          <a:pathLst>
            <a:path>
              <a:moveTo>
                <a:pt x="0" y="0"/>
              </a:moveTo>
              <a:lnTo>
                <a:pt x="586300"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54227-DC92-4000-AB78-B20634D86410}">
      <dsp:nvSpPr>
        <dsp:cNvPr id="0" name=""/>
        <dsp:cNvSpPr/>
      </dsp:nvSpPr>
      <dsp:spPr>
        <a:xfrm>
          <a:off x="1268934" y="3314821"/>
          <a:ext cx="1999483" cy="893695"/>
        </a:xfrm>
        <a:prstGeom prst="roundRect">
          <a:avLst/>
        </a:prstGeom>
        <a:solidFill>
          <a:schemeClr val="accent3">
            <a:hueOff val="8035903"/>
            <a:satOff val="-12057"/>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b="1" kern="1200" dirty="0" smtClean="0"/>
            <a:t>Wind-to-heat</a:t>
          </a:r>
          <a:endParaRPr lang="en-US" sz="2400" b="1" kern="1200" dirty="0"/>
        </a:p>
      </dsp:txBody>
      <dsp:txXfrm>
        <a:off x="1312561" y="3358448"/>
        <a:ext cx="1912229" cy="806441"/>
      </dsp:txXfrm>
    </dsp:sp>
    <dsp:sp modelId="{F374805B-6DC3-404E-BDF0-3B32D94C1623}">
      <dsp:nvSpPr>
        <dsp:cNvPr id="0" name=""/>
        <dsp:cNvSpPr/>
      </dsp:nvSpPr>
      <dsp:spPr>
        <a:xfrm rot="10396713">
          <a:off x="2219599" y="2432655"/>
          <a:ext cx="556838" cy="0"/>
        </a:xfrm>
        <a:custGeom>
          <a:avLst/>
          <a:gdLst/>
          <a:ahLst/>
          <a:cxnLst/>
          <a:rect l="0" t="0" r="0" b="0"/>
          <a:pathLst>
            <a:path>
              <a:moveTo>
                <a:pt x="0" y="0"/>
              </a:moveTo>
              <a:lnTo>
                <a:pt x="556838"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0AF675-E541-44F1-921D-0FA7629F2A54}">
      <dsp:nvSpPr>
        <dsp:cNvPr id="0" name=""/>
        <dsp:cNvSpPr/>
      </dsp:nvSpPr>
      <dsp:spPr>
        <a:xfrm>
          <a:off x="259484" y="2143201"/>
          <a:ext cx="1962028" cy="875312"/>
        </a:xfrm>
        <a:prstGeom prst="roundRect">
          <a:avLst/>
        </a:prstGeom>
        <a:solidFill>
          <a:schemeClr val="accent3">
            <a:hueOff val="9643083"/>
            <a:satOff val="-14469"/>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b="1" kern="1200" dirty="0" smtClean="0"/>
            <a:t>Hydroelectric</a:t>
          </a:r>
        </a:p>
      </dsp:txBody>
      <dsp:txXfrm>
        <a:off x="302213" y="2185930"/>
        <a:ext cx="1876570" cy="789854"/>
      </dsp:txXfrm>
    </dsp:sp>
    <dsp:sp modelId="{E4163FE3-BF29-47D9-B56F-DF6E9D8A915B}">
      <dsp:nvSpPr>
        <dsp:cNvPr id="0" name=""/>
        <dsp:cNvSpPr/>
      </dsp:nvSpPr>
      <dsp:spPr>
        <a:xfrm rot="12533446">
          <a:off x="2287575" y="1781672"/>
          <a:ext cx="519260" cy="0"/>
        </a:xfrm>
        <a:custGeom>
          <a:avLst/>
          <a:gdLst/>
          <a:ahLst/>
          <a:cxnLst/>
          <a:rect l="0" t="0" r="0" b="0"/>
          <a:pathLst>
            <a:path>
              <a:moveTo>
                <a:pt x="0" y="0"/>
              </a:moveTo>
              <a:lnTo>
                <a:pt x="519260"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B2BB67-919C-4CCF-AEED-E8915C3EE92D}">
      <dsp:nvSpPr>
        <dsp:cNvPr id="0" name=""/>
        <dsp:cNvSpPr/>
      </dsp:nvSpPr>
      <dsp:spPr>
        <a:xfrm>
          <a:off x="523411" y="761385"/>
          <a:ext cx="1971322" cy="894848"/>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b="1" kern="1200" dirty="0" smtClean="0"/>
            <a:t>Remote Monitoring</a:t>
          </a:r>
        </a:p>
      </dsp:txBody>
      <dsp:txXfrm>
        <a:off x="567094" y="805068"/>
        <a:ext cx="1883956" cy="807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45BE0-CA02-43AD-9F79-B63054ED6E20}">
      <dsp:nvSpPr>
        <dsp:cNvPr id="0" name=""/>
        <dsp:cNvSpPr/>
      </dsp:nvSpPr>
      <dsp:spPr>
        <a:xfrm>
          <a:off x="3489133" y="2761129"/>
          <a:ext cx="1890391" cy="154470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2844800">
            <a:lnSpc>
              <a:spcPct val="90000"/>
            </a:lnSpc>
            <a:spcBef>
              <a:spcPct val="0"/>
            </a:spcBef>
            <a:spcAft>
              <a:spcPct val="35000"/>
            </a:spcAft>
          </a:pPr>
          <a:r>
            <a:rPr lang="en-US" sz="6400" kern="1200" dirty="0" smtClean="0"/>
            <a:t>SDS</a:t>
          </a:r>
          <a:endParaRPr lang="en-US" sz="6400" kern="1200" dirty="0"/>
        </a:p>
      </dsp:txBody>
      <dsp:txXfrm>
        <a:off x="3765974" y="2987346"/>
        <a:ext cx="1336709" cy="1092275"/>
      </dsp:txXfrm>
    </dsp:sp>
    <dsp:sp modelId="{2DEDE696-8821-412C-9B87-0B0B44A2089F}">
      <dsp:nvSpPr>
        <dsp:cNvPr id="0" name=""/>
        <dsp:cNvSpPr/>
      </dsp:nvSpPr>
      <dsp:spPr>
        <a:xfrm rot="10811064">
          <a:off x="1218703" y="3239024"/>
          <a:ext cx="2145569" cy="575126"/>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58724A-AD39-4129-931C-82DAEEF1B2F5}">
      <dsp:nvSpPr>
        <dsp:cNvPr id="0" name=""/>
        <dsp:cNvSpPr/>
      </dsp:nvSpPr>
      <dsp:spPr>
        <a:xfrm>
          <a:off x="102042" y="2756299"/>
          <a:ext cx="2233332" cy="153367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Indian Health Services (IHS) Regular</a:t>
          </a:r>
          <a:endParaRPr lang="en-US" sz="2800" kern="1200" dirty="0"/>
        </a:p>
      </dsp:txBody>
      <dsp:txXfrm>
        <a:off x="146962" y="2801219"/>
        <a:ext cx="2143492" cy="1443831"/>
      </dsp:txXfrm>
    </dsp:sp>
    <dsp:sp modelId="{E0DFAAF7-323B-44BA-9CC4-775582A1E0BB}">
      <dsp:nvSpPr>
        <dsp:cNvPr id="0" name=""/>
        <dsp:cNvSpPr/>
      </dsp:nvSpPr>
      <dsp:spPr>
        <a:xfrm rot="16225956">
          <a:off x="3628375" y="1559623"/>
          <a:ext cx="1637372" cy="575126"/>
        </a:xfrm>
        <a:prstGeom prst="leftArrow">
          <a:avLst>
            <a:gd name="adj1" fmla="val 60000"/>
            <a:gd name="adj2" fmla="val 50000"/>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8B76AA-9BFE-4C36-AEA6-4D5787971090}">
      <dsp:nvSpPr>
        <dsp:cNvPr id="0" name=""/>
        <dsp:cNvSpPr/>
      </dsp:nvSpPr>
      <dsp:spPr>
        <a:xfrm>
          <a:off x="2137552" y="261688"/>
          <a:ext cx="4631381" cy="1533671"/>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Environmental Protection Agency (EPA) Safe Drinking Water Tribal Set Aside</a:t>
          </a:r>
          <a:endParaRPr lang="en-US" sz="2800" kern="1200" dirty="0"/>
        </a:p>
      </dsp:txBody>
      <dsp:txXfrm>
        <a:off x="2182472" y="306608"/>
        <a:ext cx="4541541" cy="1443831"/>
      </dsp:txXfrm>
    </dsp:sp>
    <dsp:sp modelId="{C77138C5-5A35-497F-AAB2-C3E691B2F0F3}">
      <dsp:nvSpPr>
        <dsp:cNvPr id="0" name=""/>
        <dsp:cNvSpPr/>
      </dsp:nvSpPr>
      <dsp:spPr>
        <a:xfrm rot="21588900">
          <a:off x="5504119" y="3239009"/>
          <a:ext cx="2140991" cy="575126"/>
        </a:xfrm>
        <a:prstGeom prst="lef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AC9761-1D77-4CFF-AAE1-5746BFD51FF1}">
      <dsp:nvSpPr>
        <dsp:cNvPr id="0" name=""/>
        <dsp:cNvSpPr/>
      </dsp:nvSpPr>
      <dsp:spPr>
        <a:xfrm>
          <a:off x="6371851" y="2756281"/>
          <a:ext cx="2546508" cy="1533671"/>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EPA Clean Water Act Indian Set Aside</a:t>
          </a:r>
          <a:endParaRPr lang="en-US" sz="2800" kern="1200" dirty="0"/>
        </a:p>
      </dsp:txBody>
      <dsp:txXfrm>
        <a:off x="6416771" y="2801201"/>
        <a:ext cx="2456668" cy="14438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EC170-8130-4444-959D-A223B2C8E6B8}">
      <dsp:nvSpPr>
        <dsp:cNvPr id="0" name=""/>
        <dsp:cNvSpPr/>
      </dsp:nvSpPr>
      <dsp:spPr>
        <a:xfrm>
          <a:off x="7535" y="649921"/>
          <a:ext cx="1295324" cy="284893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u="sng" kern="1200" dirty="0" smtClean="0">
              <a:solidFill>
                <a:schemeClr val="tx1"/>
              </a:solidFill>
            </a:rPr>
            <a:t>Year Round</a:t>
          </a:r>
        </a:p>
        <a:p>
          <a:pPr lvl="0" algn="ctr" defTabSz="800100">
            <a:lnSpc>
              <a:spcPct val="90000"/>
            </a:lnSpc>
            <a:spcBef>
              <a:spcPct val="0"/>
            </a:spcBef>
            <a:spcAft>
              <a:spcPct val="35000"/>
            </a:spcAft>
          </a:pPr>
          <a:r>
            <a:rPr lang="en-US" sz="1800" kern="1200" dirty="0" smtClean="0">
              <a:solidFill>
                <a:schemeClr val="tx1"/>
              </a:solidFill>
            </a:rPr>
            <a:t>Project Managers (PMs) work w/ community to identify and document deficiency</a:t>
          </a:r>
          <a:endParaRPr lang="en-US" sz="1800" kern="1200" dirty="0">
            <a:solidFill>
              <a:schemeClr val="tx1"/>
            </a:solidFill>
          </a:endParaRPr>
        </a:p>
      </dsp:txBody>
      <dsp:txXfrm>
        <a:off x="45474" y="687860"/>
        <a:ext cx="1219446" cy="2773057"/>
      </dsp:txXfrm>
    </dsp:sp>
    <dsp:sp modelId="{4E4DA437-23B4-496C-8533-49F08B7B2799}">
      <dsp:nvSpPr>
        <dsp:cNvPr id="0" name=""/>
        <dsp:cNvSpPr/>
      </dsp:nvSpPr>
      <dsp:spPr>
        <a:xfrm>
          <a:off x="1406032" y="1946455"/>
          <a:ext cx="218724" cy="25586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chemeClr val="tx1"/>
            </a:solidFill>
          </a:endParaRPr>
        </a:p>
      </dsp:txBody>
      <dsp:txXfrm>
        <a:off x="1406032" y="1997628"/>
        <a:ext cx="153107" cy="153520"/>
      </dsp:txXfrm>
    </dsp:sp>
    <dsp:sp modelId="{C9CD21C3-1233-43C7-9C1C-BC1DA5F643B7}">
      <dsp:nvSpPr>
        <dsp:cNvPr id="0" name=""/>
        <dsp:cNvSpPr/>
      </dsp:nvSpPr>
      <dsp:spPr>
        <a:xfrm>
          <a:off x="1715548" y="649921"/>
          <a:ext cx="1233886" cy="2848935"/>
        </a:xfrm>
        <a:prstGeom prst="roundRect">
          <a:avLst>
            <a:gd name="adj" fmla="val 10000"/>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u="sng" kern="1200" dirty="0" smtClean="0">
              <a:solidFill>
                <a:schemeClr val="tx1"/>
              </a:solidFill>
            </a:rPr>
            <a:t>Spring</a:t>
          </a:r>
          <a:endParaRPr lang="en-US" sz="1800" kern="1200" dirty="0" smtClean="0">
            <a:solidFill>
              <a:schemeClr val="tx1"/>
            </a:solidFill>
          </a:endParaRPr>
        </a:p>
        <a:p>
          <a:pPr lvl="0" algn="ctr" defTabSz="800100">
            <a:lnSpc>
              <a:spcPct val="90000"/>
            </a:lnSpc>
            <a:spcBef>
              <a:spcPct val="0"/>
            </a:spcBef>
            <a:spcAft>
              <a:spcPct val="35000"/>
            </a:spcAft>
          </a:pPr>
          <a:r>
            <a:rPr lang="en-US" sz="1800" kern="1200" dirty="0" smtClean="0">
              <a:solidFill>
                <a:schemeClr val="tx1"/>
              </a:solidFill>
            </a:rPr>
            <a:t>PM develops planning document for proposed project</a:t>
          </a:r>
          <a:endParaRPr lang="en-US" sz="1800" kern="1200" dirty="0">
            <a:solidFill>
              <a:schemeClr val="tx1"/>
            </a:solidFill>
          </a:endParaRPr>
        </a:p>
      </dsp:txBody>
      <dsp:txXfrm>
        <a:off x="1751687" y="686060"/>
        <a:ext cx="1161608" cy="2776657"/>
      </dsp:txXfrm>
    </dsp:sp>
    <dsp:sp modelId="{85039ABC-DFA3-4F24-AE25-AB2592725ADB}">
      <dsp:nvSpPr>
        <dsp:cNvPr id="0" name=""/>
        <dsp:cNvSpPr/>
      </dsp:nvSpPr>
      <dsp:spPr>
        <a:xfrm>
          <a:off x="3052606" y="1946455"/>
          <a:ext cx="218724" cy="255866"/>
        </a:xfrm>
        <a:prstGeom prst="rightArrow">
          <a:avLst>
            <a:gd name="adj1" fmla="val 60000"/>
            <a:gd name="adj2" fmla="val 50000"/>
          </a:avLst>
        </a:prstGeom>
        <a:solidFill>
          <a:schemeClr val="accent5">
            <a:hueOff val="-2483469"/>
            <a:satOff val="9953"/>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chemeClr val="tx1"/>
            </a:solidFill>
          </a:endParaRPr>
        </a:p>
      </dsp:txBody>
      <dsp:txXfrm>
        <a:off x="3052606" y="1997628"/>
        <a:ext cx="153107" cy="153520"/>
      </dsp:txXfrm>
    </dsp:sp>
    <dsp:sp modelId="{665C09F4-4896-44FD-BC6F-920452FD66C4}">
      <dsp:nvSpPr>
        <dsp:cNvPr id="0" name=""/>
        <dsp:cNvSpPr/>
      </dsp:nvSpPr>
      <dsp:spPr>
        <a:xfrm>
          <a:off x="3362122" y="649921"/>
          <a:ext cx="1031720" cy="2848935"/>
        </a:xfrm>
        <a:prstGeom prst="roundRect">
          <a:avLst>
            <a:gd name="adj" fmla="val 10000"/>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u="sng" kern="1200" dirty="0" smtClean="0">
              <a:solidFill>
                <a:schemeClr val="tx1"/>
              </a:solidFill>
            </a:rPr>
            <a:t>Summer</a:t>
          </a:r>
        </a:p>
        <a:p>
          <a:pPr lvl="0" algn="ctr" defTabSz="800100">
            <a:lnSpc>
              <a:spcPct val="90000"/>
            </a:lnSpc>
            <a:spcBef>
              <a:spcPct val="0"/>
            </a:spcBef>
            <a:spcAft>
              <a:spcPct val="35000"/>
            </a:spcAft>
          </a:pPr>
          <a:r>
            <a:rPr lang="en-US" sz="1800" kern="1200" dirty="0" smtClean="0">
              <a:solidFill>
                <a:schemeClr val="tx1"/>
              </a:solidFill>
            </a:rPr>
            <a:t>PM enters project into SDS STARS</a:t>
          </a:r>
          <a:endParaRPr lang="en-US" sz="1800" kern="1200" dirty="0">
            <a:solidFill>
              <a:schemeClr val="tx1"/>
            </a:solidFill>
          </a:endParaRPr>
        </a:p>
      </dsp:txBody>
      <dsp:txXfrm>
        <a:off x="3392340" y="680139"/>
        <a:ext cx="971284" cy="2788499"/>
      </dsp:txXfrm>
    </dsp:sp>
    <dsp:sp modelId="{92C5EE20-D193-45D2-B960-F3386AAD983F}">
      <dsp:nvSpPr>
        <dsp:cNvPr id="0" name=""/>
        <dsp:cNvSpPr/>
      </dsp:nvSpPr>
      <dsp:spPr>
        <a:xfrm>
          <a:off x="4497015" y="1946455"/>
          <a:ext cx="218724" cy="255866"/>
        </a:xfrm>
        <a:prstGeom prst="rightArrow">
          <a:avLst>
            <a:gd name="adj1" fmla="val 60000"/>
            <a:gd name="adj2" fmla="val 50000"/>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chemeClr val="tx1"/>
            </a:solidFill>
          </a:endParaRPr>
        </a:p>
      </dsp:txBody>
      <dsp:txXfrm>
        <a:off x="4497015" y="1997628"/>
        <a:ext cx="153107" cy="153520"/>
      </dsp:txXfrm>
    </dsp:sp>
    <dsp:sp modelId="{CAD6C85E-DD3C-47B5-A27D-AB6467C83BD0}">
      <dsp:nvSpPr>
        <dsp:cNvPr id="0" name=""/>
        <dsp:cNvSpPr/>
      </dsp:nvSpPr>
      <dsp:spPr>
        <a:xfrm>
          <a:off x="4806531" y="649921"/>
          <a:ext cx="1031720" cy="2848935"/>
        </a:xfrm>
        <a:prstGeom prst="roundRect">
          <a:avLst>
            <a:gd name="adj" fmla="val 10000"/>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u="sng" kern="1200" dirty="0" smtClean="0">
              <a:solidFill>
                <a:schemeClr val="tx1"/>
              </a:solidFill>
            </a:rPr>
            <a:t>Fall</a:t>
          </a:r>
        </a:p>
        <a:p>
          <a:pPr lvl="0" algn="ctr" defTabSz="800100">
            <a:lnSpc>
              <a:spcPct val="90000"/>
            </a:lnSpc>
            <a:spcBef>
              <a:spcPct val="0"/>
            </a:spcBef>
            <a:spcAft>
              <a:spcPct val="35000"/>
            </a:spcAft>
          </a:pPr>
          <a:r>
            <a:rPr lang="en-US" sz="1800" kern="1200" dirty="0" smtClean="0">
              <a:solidFill>
                <a:schemeClr val="tx1"/>
              </a:solidFill>
            </a:rPr>
            <a:t> Review by IHS Local and National</a:t>
          </a:r>
          <a:endParaRPr lang="en-US" sz="1800" kern="1200" dirty="0">
            <a:solidFill>
              <a:schemeClr val="tx1"/>
            </a:solidFill>
          </a:endParaRPr>
        </a:p>
      </dsp:txBody>
      <dsp:txXfrm>
        <a:off x="4836749" y="680139"/>
        <a:ext cx="971284" cy="2788499"/>
      </dsp:txXfrm>
    </dsp:sp>
    <dsp:sp modelId="{3890507E-9637-4FC0-A96F-4B94B16A2A4A}">
      <dsp:nvSpPr>
        <dsp:cNvPr id="0" name=""/>
        <dsp:cNvSpPr/>
      </dsp:nvSpPr>
      <dsp:spPr>
        <a:xfrm rot="21533373">
          <a:off x="5942235" y="1932303"/>
          <a:ext cx="220531" cy="255866"/>
        </a:xfrm>
        <a:prstGeom prst="rightArrow">
          <a:avLst>
            <a:gd name="adj1" fmla="val 60000"/>
            <a:gd name="adj2" fmla="val 50000"/>
          </a:avLst>
        </a:prstGeom>
        <a:solidFill>
          <a:schemeClr val="accent5">
            <a:hueOff val="-7450407"/>
            <a:satOff val="29858"/>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chemeClr val="tx1"/>
            </a:solidFill>
          </a:endParaRPr>
        </a:p>
      </dsp:txBody>
      <dsp:txXfrm>
        <a:off x="5942241" y="1984117"/>
        <a:ext cx="154372" cy="153520"/>
      </dsp:txXfrm>
    </dsp:sp>
    <dsp:sp modelId="{03DDEC70-72D4-468F-AAE8-DF800F981355}">
      <dsp:nvSpPr>
        <dsp:cNvPr id="0" name=""/>
        <dsp:cNvSpPr/>
      </dsp:nvSpPr>
      <dsp:spPr>
        <a:xfrm>
          <a:off x="6254270" y="621859"/>
          <a:ext cx="1031720" cy="2848935"/>
        </a:xfrm>
        <a:prstGeom prst="roundRect">
          <a:avLst>
            <a:gd name="adj" fmla="val 10000"/>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u="sng" kern="1200" dirty="0" smtClean="0">
              <a:solidFill>
                <a:schemeClr val="tx1"/>
              </a:solidFill>
            </a:rPr>
            <a:t>Winter: </a:t>
          </a:r>
          <a:r>
            <a:rPr lang="en-US" sz="1800" kern="1200" dirty="0" smtClean="0">
              <a:solidFill>
                <a:schemeClr val="tx1"/>
              </a:solidFill>
            </a:rPr>
            <a:t>Determination of which projects receive funding</a:t>
          </a:r>
          <a:endParaRPr lang="en-US" sz="1800" kern="1200" dirty="0">
            <a:solidFill>
              <a:schemeClr val="tx1"/>
            </a:solidFill>
          </a:endParaRPr>
        </a:p>
      </dsp:txBody>
      <dsp:txXfrm>
        <a:off x="6284488" y="652077"/>
        <a:ext cx="971284" cy="2788499"/>
      </dsp:txXfrm>
    </dsp:sp>
    <dsp:sp modelId="{A143EBEE-B3B9-4A46-AF80-0122A06158D6}">
      <dsp:nvSpPr>
        <dsp:cNvPr id="0" name=""/>
        <dsp:cNvSpPr/>
      </dsp:nvSpPr>
      <dsp:spPr>
        <a:xfrm rot="66192">
          <a:off x="7388310" y="1932387"/>
          <a:ext cx="216999" cy="255866"/>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chemeClr val="tx1"/>
            </a:solidFill>
          </a:endParaRPr>
        </a:p>
      </dsp:txBody>
      <dsp:txXfrm>
        <a:off x="7388316" y="1982933"/>
        <a:ext cx="151899" cy="153520"/>
      </dsp:txXfrm>
    </dsp:sp>
    <dsp:sp modelId="{E93FAAF6-78A7-4E40-96A6-C737063BC03C}">
      <dsp:nvSpPr>
        <dsp:cNvPr id="0" name=""/>
        <dsp:cNvSpPr/>
      </dsp:nvSpPr>
      <dsp:spPr>
        <a:xfrm>
          <a:off x="7695348" y="649921"/>
          <a:ext cx="1064075" cy="2848935"/>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u="sng" kern="1200" dirty="0" smtClean="0">
              <a:solidFill>
                <a:schemeClr val="tx1"/>
              </a:solidFill>
            </a:rPr>
            <a:t>Next Spring: </a:t>
          </a:r>
          <a:r>
            <a:rPr lang="en-US" sz="1800" kern="1200" dirty="0" smtClean="0">
              <a:solidFill>
                <a:schemeClr val="tx1"/>
              </a:solidFill>
            </a:rPr>
            <a:t>Funds are released</a:t>
          </a:r>
          <a:endParaRPr lang="en-US" sz="1800" kern="1200" dirty="0">
            <a:solidFill>
              <a:schemeClr val="tx1"/>
            </a:solidFill>
          </a:endParaRPr>
        </a:p>
      </dsp:txBody>
      <dsp:txXfrm>
        <a:off x="7726514" y="681087"/>
        <a:ext cx="1001743" cy="27866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C1C7E-BBA0-4F64-AEBD-2E631C333AA5}">
      <dsp:nvSpPr>
        <dsp:cNvPr id="0" name=""/>
        <dsp:cNvSpPr/>
      </dsp:nvSpPr>
      <dsp:spPr>
        <a:xfrm>
          <a:off x="1292" y="928484"/>
          <a:ext cx="1069921" cy="161459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u="sng" kern="1200" dirty="0" smtClean="0">
              <a:solidFill>
                <a:schemeClr val="tx1"/>
              </a:solidFill>
            </a:rPr>
            <a:t>Year Round: </a:t>
          </a:r>
          <a:r>
            <a:rPr lang="en-US" sz="1200" kern="1200" dirty="0" smtClean="0">
              <a:solidFill>
                <a:schemeClr val="tx1"/>
              </a:solidFill>
            </a:rPr>
            <a:t>PM works with community to identify deficiencies</a:t>
          </a:r>
          <a:endParaRPr lang="en-US" sz="1200" kern="1200" dirty="0">
            <a:solidFill>
              <a:schemeClr val="tx1"/>
            </a:solidFill>
          </a:endParaRPr>
        </a:p>
      </dsp:txBody>
      <dsp:txXfrm>
        <a:off x="32629" y="959821"/>
        <a:ext cx="1007247" cy="1551918"/>
      </dsp:txXfrm>
    </dsp:sp>
    <dsp:sp modelId="{98A9862B-83A2-4158-9764-D21A93A5608F}">
      <dsp:nvSpPr>
        <dsp:cNvPr id="0" name=""/>
        <dsp:cNvSpPr/>
      </dsp:nvSpPr>
      <dsp:spPr>
        <a:xfrm>
          <a:off x="1164655" y="1619913"/>
          <a:ext cx="198095" cy="23173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kern="1200">
            <a:solidFill>
              <a:schemeClr val="tx1"/>
            </a:solidFill>
          </a:endParaRPr>
        </a:p>
      </dsp:txBody>
      <dsp:txXfrm>
        <a:off x="1164655" y="1666260"/>
        <a:ext cx="138667" cy="139040"/>
      </dsp:txXfrm>
    </dsp:sp>
    <dsp:sp modelId="{5700425F-77C4-48FE-B1C7-A06089E7D73E}">
      <dsp:nvSpPr>
        <dsp:cNvPr id="0" name=""/>
        <dsp:cNvSpPr/>
      </dsp:nvSpPr>
      <dsp:spPr>
        <a:xfrm>
          <a:off x="1444979" y="928484"/>
          <a:ext cx="934413" cy="1614592"/>
        </a:xfrm>
        <a:prstGeom prst="roundRect">
          <a:avLst>
            <a:gd name="adj" fmla="val 10000"/>
          </a:avLst>
        </a:prstGeom>
        <a:solidFill>
          <a:schemeClr val="accent5">
            <a:hueOff val="-1655646"/>
            <a:satOff val="663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u="sng" kern="1200" dirty="0" smtClean="0">
              <a:solidFill>
                <a:schemeClr val="tx1"/>
              </a:solidFill>
            </a:rPr>
            <a:t>Winter: </a:t>
          </a:r>
          <a:r>
            <a:rPr lang="en-US" sz="1200" kern="1200" dirty="0" smtClean="0">
              <a:solidFill>
                <a:schemeClr val="tx1"/>
              </a:solidFill>
            </a:rPr>
            <a:t>PM develops application</a:t>
          </a:r>
          <a:endParaRPr lang="en-US" sz="1200" kern="1200" dirty="0">
            <a:solidFill>
              <a:schemeClr val="tx1"/>
            </a:solidFill>
          </a:endParaRPr>
        </a:p>
      </dsp:txBody>
      <dsp:txXfrm>
        <a:off x="1472347" y="955852"/>
        <a:ext cx="879677" cy="1559856"/>
      </dsp:txXfrm>
    </dsp:sp>
    <dsp:sp modelId="{F522D8AF-5F51-4A2D-9FFE-3D023B758454}">
      <dsp:nvSpPr>
        <dsp:cNvPr id="0" name=""/>
        <dsp:cNvSpPr/>
      </dsp:nvSpPr>
      <dsp:spPr>
        <a:xfrm>
          <a:off x="2472834" y="1619913"/>
          <a:ext cx="198095" cy="231734"/>
        </a:xfrm>
        <a:prstGeom prst="rightArrow">
          <a:avLst>
            <a:gd name="adj1" fmla="val 60000"/>
            <a:gd name="adj2" fmla="val 50000"/>
          </a:avLst>
        </a:prstGeom>
        <a:solidFill>
          <a:schemeClr val="accent5">
            <a:hueOff val="-1986775"/>
            <a:satOff val="7962"/>
            <a:lumOff val="172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kern="1200">
            <a:solidFill>
              <a:schemeClr val="tx1"/>
            </a:solidFill>
          </a:endParaRPr>
        </a:p>
      </dsp:txBody>
      <dsp:txXfrm>
        <a:off x="2472834" y="1666260"/>
        <a:ext cx="138667" cy="139040"/>
      </dsp:txXfrm>
    </dsp:sp>
    <dsp:sp modelId="{B57880CA-3DB3-4CCC-A2A2-050A396B9DF5}">
      <dsp:nvSpPr>
        <dsp:cNvPr id="0" name=""/>
        <dsp:cNvSpPr/>
      </dsp:nvSpPr>
      <dsp:spPr>
        <a:xfrm>
          <a:off x="2753158" y="928484"/>
          <a:ext cx="934413" cy="1614592"/>
        </a:xfrm>
        <a:prstGeom prst="roundRect">
          <a:avLst>
            <a:gd name="adj" fmla="val 1000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u="sng" kern="1200" dirty="0" smtClean="0">
              <a:solidFill>
                <a:schemeClr val="tx1"/>
              </a:solidFill>
            </a:rPr>
            <a:t>Typically March: </a:t>
          </a:r>
          <a:r>
            <a:rPr lang="en-US" sz="1200" kern="1200" dirty="0" smtClean="0">
              <a:solidFill>
                <a:schemeClr val="tx1"/>
              </a:solidFill>
            </a:rPr>
            <a:t>Applications are due</a:t>
          </a:r>
          <a:endParaRPr lang="en-US" sz="1200" kern="1200" dirty="0">
            <a:solidFill>
              <a:schemeClr val="tx1"/>
            </a:solidFill>
          </a:endParaRPr>
        </a:p>
      </dsp:txBody>
      <dsp:txXfrm>
        <a:off x="2780526" y="955852"/>
        <a:ext cx="879677" cy="1559856"/>
      </dsp:txXfrm>
    </dsp:sp>
    <dsp:sp modelId="{00BADFB8-9F2E-471A-AEFC-54F62B9EF15C}">
      <dsp:nvSpPr>
        <dsp:cNvPr id="0" name=""/>
        <dsp:cNvSpPr/>
      </dsp:nvSpPr>
      <dsp:spPr>
        <a:xfrm>
          <a:off x="3781012" y="1619913"/>
          <a:ext cx="198095" cy="231734"/>
        </a:xfrm>
        <a:prstGeom prst="rightArrow">
          <a:avLst>
            <a:gd name="adj1" fmla="val 60000"/>
            <a:gd name="adj2" fmla="val 50000"/>
          </a:avLst>
        </a:prstGeom>
        <a:solidFill>
          <a:schemeClr val="accent5">
            <a:hueOff val="-3973551"/>
            <a:satOff val="15924"/>
            <a:lumOff val="345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kern="1200">
            <a:solidFill>
              <a:schemeClr val="tx1"/>
            </a:solidFill>
          </a:endParaRPr>
        </a:p>
      </dsp:txBody>
      <dsp:txXfrm>
        <a:off x="3781012" y="1666260"/>
        <a:ext cx="138667" cy="139040"/>
      </dsp:txXfrm>
    </dsp:sp>
    <dsp:sp modelId="{4D2BAD64-0FDE-42D6-B3C8-95431FBC68D7}">
      <dsp:nvSpPr>
        <dsp:cNvPr id="0" name=""/>
        <dsp:cNvSpPr/>
      </dsp:nvSpPr>
      <dsp:spPr>
        <a:xfrm>
          <a:off x="4061336" y="928484"/>
          <a:ext cx="934413" cy="1614592"/>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u="sng" kern="1200" dirty="0" smtClean="0">
              <a:solidFill>
                <a:schemeClr val="tx1"/>
              </a:solidFill>
            </a:rPr>
            <a:t>Typically Mid-Summer: </a:t>
          </a:r>
          <a:r>
            <a:rPr lang="en-US" sz="1200" kern="1200" dirty="0" smtClean="0">
              <a:solidFill>
                <a:schemeClr val="tx1"/>
              </a:solidFill>
            </a:rPr>
            <a:t>Application are scored and accepted or rejected </a:t>
          </a:r>
          <a:endParaRPr lang="en-US" sz="1200" kern="1200" dirty="0">
            <a:solidFill>
              <a:schemeClr val="tx1"/>
            </a:solidFill>
          </a:endParaRPr>
        </a:p>
      </dsp:txBody>
      <dsp:txXfrm>
        <a:off x="4088704" y="955852"/>
        <a:ext cx="879677" cy="1559856"/>
      </dsp:txXfrm>
    </dsp:sp>
    <dsp:sp modelId="{C8961E74-AD9B-4072-B2CF-BD958B20CC31}">
      <dsp:nvSpPr>
        <dsp:cNvPr id="0" name=""/>
        <dsp:cNvSpPr/>
      </dsp:nvSpPr>
      <dsp:spPr>
        <a:xfrm>
          <a:off x="5089191" y="1619913"/>
          <a:ext cx="198095" cy="231734"/>
        </a:xfrm>
        <a:prstGeom prst="rightArrow">
          <a:avLst>
            <a:gd name="adj1" fmla="val 60000"/>
            <a:gd name="adj2" fmla="val 50000"/>
          </a:avLst>
        </a:prstGeom>
        <a:solidFill>
          <a:schemeClr val="accent5">
            <a:hueOff val="-5960326"/>
            <a:satOff val="23887"/>
            <a:lumOff val="51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kern="1200">
            <a:solidFill>
              <a:schemeClr val="tx1"/>
            </a:solidFill>
          </a:endParaRPr>
        </a:p>
      </dsp:txBody>
      <dsp:txXfrm>
        <a:off x="5089191" y="1666260"/>
        <a:ext cx="138667" cy="139040"/>
      </dsp:txXfrm>
    </dsp:sp>
    <dsp:sp modelId="{9095609E-788D-40DC-8AA8-00BBD2070AFD}">
      <dsp:nvSpPr>
        <dsp:cNvPr id="0" name=""/>
        <dsp:cNvSpPr/>
      </dsp:nvSpPr>
      <dsp:spPr>
        <a:xfrm>
          <a:off x="5369515" y="928484"/>
          <a:ext cx="934413" cy="1614592"/>
        </a:xfrm>
        <a:prstGeom prst="roundRect">
          <a:avLst>
            <a:gd name="adj" fmla="val 1000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u="sng" kern="1200" dirty="0" smtClean="0">
              <a:solidFill>
                <a:schemeClr val="tx1"/>
              </a:solidFill>
            </a:rPr>
            <a:t>Winter: </a:t>
          </a:r>
          <a:r>
            <a:rPr lang="en-US" sz="1200" kern="1200" dirty="0" smtClean="0">
              <a:solidFill>
                <a:schemeClr val="tx1"/>
              </a:solidFill>
            </a:rPr>
            <a:t>Funds are released</a:t>
          </a:r>
          <a:endParaRPr lang="en-US" sz="1200" kern="1200" dirty="0">
            <a:solidFill>
              <a:schemeClr val="tx1"/>
            </a:solidFill>
          </a:endParaRPr>
        </a:p>
      </dsp:txBody>
      <dsp:txXfrm>
        <a:off x="5396883" y="955852"/>
        <a:ext cx="879677" cy="1559856"/>
      </dsp:txXfrm>
    </dsp:sp>
    <dsp:sp modelId="{B03C8071-B5B8-43C0-A9AE-828F2173BEAE}">
      <dsp:nvSpPr>
        <dsp:cNvPr id="0" name=""/>
        <dsp:cNvSpPr/>
      </dsp:nvSpPr>
      <dsp:spPr>
        <a:xfrm>
          <a:off x="6397369" y="1619913"/>
          <a:ext cx="198095" cy="231734"/>
        </a:xfrm>
        <a:prstGeom prst="rightArrow">
          <a:avLst>
            <a:gd name="adj1" fmla="val 60000"/>
            <a:gd name="adj2" fmla="val 50000"/>
          </a:avLst>
        </a:prstGeom>
        <a:solidFill>
          <a:schemeClr val="accent5">
            <a:hueOff val="-7947101"/>
            <a:satOff val="31849"/>
            <a:lumOff val="690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kern="1200">
            <a:solidFill>
              <a:schemeClr val="tx1"/>
            </a:solidFill>
          </a:endParaRPr>
        </a:p>
      </dsp:txBody>
      <dsp:txXfrm>
        <a:off x="6397369" y="1666260"/>
        <a:ext cx="138667" cy="139040"/>
      </dsp:txXfrm>
    </dsp:sp>
    <dsp:sp modelId="{F757D282-21DE-4F8A-AA4B-00D275A70A7A}">
      <dsp:nvSpPr>
        <dsp:cNvPr id="0" name=""/>
        <dsp:cNvSpPr/>
      </dsp:nvSpPr>
      <dsp:spPr>
        <a:xfrm>
          <a:off x="6677693" y="928484"/>
          <a:ext cx="934413" cy="1614592"/>
        </a:xfrm>
        <a:prstGeom prst="roundRect">
          <a:avLst>
            <a:gd name="adj" fmla="val 10000"/>
          </a:avLst>
        </a:prstGeom>
        <a:solidFill>
          <a:schemeClr val="accent5">
            <a:hueOff val="-8278230"/>
            <a:satOff val="33176"/>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u="sng" kern="1200" dirty="0" smtClean="0">
              <a:solidFill>
                <a:schemeClr val="tx1"/>
              </a:solidFill>
            </a:rPr>
            <a:t>Next Spring</a:t>
          </a:r>
          <a:r>
            <a:rPr lang="en-US" sz="1400" kern="1200" dirty="0" smtClean="0">
              <a:solidFill>
                <a:schemeClr val="tx1"/>
              </a:solidFill>
            </a:rPr>
            <a:t>: </a:t>
          </a:r>
          <a:r>
            <a:rPr lang="en-US" sz="1200" kern="1200" dirty="0" smtClean="0">
              <a:solidFill>
                <a:schemeClr val="tx1"/>
              </a:solidFill>
            </a:rPr>
            <a:t>Planning begins</a:t>
          </a:r>
          <a:endParaRPr lang="en-US" sz="1200" kern="1200" dirty="0">
            <a:solidFill>
              <a:schemeClr val="tx1"/>
            </a:solidFill>
          </a:endParaRPr>
        </a:p>
      </dsp:txBody>
      <dsp:txXfrm>
        <a:off x="6705061" y="955852"/>
        <a:ext cx="879677" cy="1559856"/>
      </dsp:txXfrm>
    </dsp:sp>
    <dsp:sp modelId="{59D7D247-CFEA-49E6-8518-D56EA11DF04E}">
      <dsp:nvSpPr>
        <dsp:cNvPr id="0" name=""/>
        <dsp:cNvSpPr/>
      </dsp:nvSpPr>
      <dsp:spPr>
        <a:xfrm>
          <a:off x="7705548" y="1619913"/>
          <a:ext cx="198095" cy="231734"/>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kern="1200">
            <a:solidFill>
              <a:schemeClr val="tx1"/>
            </a:solidFill>
          </a:endParaRPr>
        </a:p>
      </dsp:txBody>
      <dsp:txXfrm>
        <a:off x="7705548" y="1666260"/>
        <a:ext cx="138667" cy="139040"/>
      </dsp:txXfrm>
    </dsp:sp>
    <dsp:sp modelId="{5325FA43-2660-4FFB-BD84-22331A2C7712}">
      <dsp:nvSpPr>
        <dsp:cNvPr id="0" name=""/>
        <dsp:cNvSpPr/>
      </dsp:nvSpPr>
      <dsp:spPr>
        <a:xfrm>
          <a:off x="7985872" y="928484"/>
          <a:ext cx="934413" cy="1614592"/>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u="sng" kern="1200" dirty="0" smtClean="0">
              <a:solidFill>
                <a:schemeClr val="tx1"/>
              </a:solidFill>
            </a:rPr>
            <a:t>Next Fall: </a:t>
          </a:r>
          <a:r>
            <a:rPr lang="en-US" sz="1200" kern="1200" dirty="0" smtClean="0">
              <a:solidFill>
                <a:schemeClr val="tx1"/>
              </a:solidFill>
            </a:rPr>
            <a:t>Planning document finalized</a:t>
          </a:r>
          <a:endParaRPr lang="en-US" sz="1200" kern="1200" dirty="0">
            <a:solidFill>
              <a:schemeClr val="tx1"/>
            </a:solidFill>
          </a:endParaRPr>
        </a:p>
      </dsp:txBody>
      <dsp:txXfrm>
        <a:off x="8013240" y="955852"/>
        <a:ext cx="879677" cy="15598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C1C7E-BBA0-4F64-AEBD-2E631C333AA5}">
      <dsp:nvSpPr>
        <dsp:cNvPr id="0" name=""/>
        <dsp:cNvSpPr/>
      </dsp:nvSpPr>
      <dsp:spPr>
        <a:xfrm>
          <a:off x="1930" y="1042973"/>
          <a:ext cx="1513852" cy="138561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ts val="0"/>
            </a:spcAft>
          </a:pPr>
          <a:r>
            <a:rPr lang="en-US" sz="1400" b="1" u="sng" kern="1200" dirty="0" smtClean="0">
              <a:solidFill>
                <a:schemeClr val="tx1"/>
              </a:solidFill>
            </a:rPr>
            <a:t>Spring: </a:t>
          </a:r>
        </a:p>
        <a:p>
          <a:pPr lvl="0" algn="ctr" defTabSz="622300">
            <a:lnSpc>
              <a:spcPct val="90000"/>
            </a:lnSpc>
            <a:spcBef>
              <a:spcPct val="0"/>
            </a:spcBef>
            <a:spcAft>
              <a:spcPct val="35000"/>
            </a:spcAft>
          </a:pPr>
          <a:r>
            <a:rPr lang="en-US" sz="1400" kern="1200" dirty="0" smtClean="0">
              <a:solidFill>
                <a:schemeClr val="tx1"/>
              </a:solidFill>
            </a:rPr>
            <a:t>PM submits application using approved planning project </a:t>
          </a:r>
          <a:endParaRPr lang="en-US" sz="1400" kern="1200" dirty="0">
            <a:solidFill>
              <a:schemeClr val="tx1"/>
            </a:solidFill>
          </a:endParaRPr>
        </a:p>
      </dsp:txBody>
      <dsp:txXfrm>
        <a:off x="42513" y="1083556"/>
        <a:ext cx="1432686" cy="1304449"/>
      </dsp:txXfrm>
    </dsp:sp>
    <dsp:sp modelId="{98A9862B-83A2-4158-9764-D21A93A5608F}">
      <dsp:nvSpPr>
        <dsp:cNvPr id="0" name=""/>
        <dsp:cNvSpPr/>
      </dsp:nvSpPr>
      <dsp:spPr>
        <a:xfrm>
          <a:off x="1647994" y="1571838"/>
          <a:ext cx="280289" cy="32788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kern="1200">
            <a:solidFill>
              <a:schemeClr val="tx1"/>
            </a:solidFill>
          </a:endParaRPr>
        </a:p>
      </dsp:txBody>
      <dsp:txXfrm>
        <a:off x="1647994" y="1637415"/>
        <a:ext cx="196202" cy="196731"/>
      </dsp:txXfrm>
    </dsp:sp>
    <dsp:sp modelId="{4D2BAD64-0FDE-42D6-B3C8-95431FBC68D7}">
      <dsp:nvSpPr>
        <dsp:cNvPr id="0" name=""/>
        <dsp:cNvSpPr/>
      </dsp:nvSpPr>
      <dsp:spPr>
        <a:xfrm>
          <a:off x="2044630" y="1042973"/>
          <a:ext cx="1322118" cy="1385615"/>
        </a:xfrm>
        <a:prstGeom prst="roundRect">
          <a:avLst>
            <a:gd name="adj" fmla="val 10000"/>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u="sng" kern="1200" dirty="0" smtClean="0">
              <a:solidFill>
                <a:schemeClr val="tx1"/>
              </a:solidFill>
            </a:rPr>
            <a:t>Typically Mid-Summer: </a:t>
          </a:r>
          <a:r>
            <a:rPr lang="en-US" sz="1400" kern="1200" dirty="0" smtClean="0">
              <a:solidFill>
                <a:schemeClr val="tx1"/>
              </a:solidFill>
            </a:rPr>
            <a:t>Applications are scored and accepted or rejected </a:t>
          </a:r>
          <a:endParaRPr lang="en-US" sz="1400" kern="1200" dirty="0">
            <a:solidFill>
              <a:schemeClr val="tx1"/>
            </a:solidFill>
          </a:endParaRPr>
        </a:p>
      </dsp:txBody>
      <dsp:txXfrm>
        <a:off x="2083354" y="1081697"/>
        <a:ext cx="1244670" cy="1308167"/>
      </dsp:txXfrm>
    </dsp:sp>
    <dsp:sp modelId="{C8961E74-AD9B-4072-B2CF-BD958B20CC31}">
      <dsp:nvSpPr>
        <dsp:cNvPr id="0" name=""/>
        <dsp:cNvSpPr/>
      </dsp:nvSpPr>
      <dsp:spPr>
        <a:xfrm>
          <a:off x="3498960" y="1571838"/>
          <a:ext cx="280289" cy="327885"/>
        </a:xfrm>
        <a:prstGeom prst="rightArrow">
          <a:avLst>
            <a:gd name="adj1" fmla="val 60000"/>
            <a:gd name="adj2" fmla="val 50000"/>
          </a:avLst>
        </a:prstGeom>
        <a:solidFill>
          <a:schemeClr val="accent5">
            <a:hueOff val="-3311292"/>
            <a:satOff val="13270"/>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kern="1200">
            <a:solidFill>
              <a:schemeClr val="tx1"/>
            </a:solidFill>
          </a:endParaRPr>
        </a:p>
      </dsp:txBody>
      <dsp:txXfrm>
        <a:off x="3498960" y="1637415"/>
        <a:ext cx="196202" cy="196731"/>
      </dsp:txXfrm>
    </dsp:sp>
    <dsp:sp modelId="{9095609E-788D-40DC-8AA8-00BBD2070AFD}">
      <dsp:nvSpPr>
        <dsp:cNvPr id="0" name=""/>
        <dsp:cNvSpPr/>
      </dsp:nvSpPr>
      <dsp:spPr>
        <a:xfrm>
          <a:off x="3895596" y="1042973"/>
          <a:ext cx="1322118" cy="1385615"/>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100000"/>
            </a:lnSpc>
            <a:spcBef>
              <a:spcPct val="0"/>
            </a:spcBef>
            <a:spcAft>
              <a:spcPts val="0"/>
            </a:spcAft>
          </a:pPr>
          <a:r>
            <a:rPr lang="en-US" sz="1400" b="1" u="sng" kern="1200" dirty="0" smtClean="0">
              <a:solidFill>
                <a:schemeClr val="tx1"/>
              </a:solidFill>
            </a:rPr>
            <a:t>Winter: </a:t>
          </a:r>
        </a:p>
        <a:p>
          <a:pPr lvl="0" algn="ctr" defTabSz="622300">
            <a:lnSpc>
              <a:spcPct val="100000"/>
            </a:lnSpc>
            <a:spcBef>
              <a:spcPct val="0"/>
            </a:spcBef>
            <a:spcAft>
              <a:spcPts val="0"/>
            </a:spcAft>
          </a:pPr>
          <a:r>
            <a:rPr lang="en-US" sz="1400" kern="1200" dirty="0" smtClean="0">
              <a:solidFill>
                <a:schemeClr val="tx1"/>
              </a:solidFill>
            </a:rPr>
            <a:t>Funds are released, construction planning begins</a:t>
          </a:r>
          <a:endParaRPr lang="en-US" sz="1400" kern="1200" dirty="0">
            <a:solidFill>
              <a:schemeClr val="tx1"/>
            </a:solidFill>
          </a:endParaRPr>
        </a:p>
      </dsp:txBody>
      <dsp:txXfrm>
        <a:off x="3934320" y="1081697"/>
        <a:ext cx="1244670" cy="1308167"/>
      </dsp:txXfrm>
    </dsp:sp>
    <dsp:sp modelId="{B03C8071-B5B8-43C0-A9AE-828F2173BEAE}">
      <dsp:nvSpPr>
        <dsp:cNvPr id="0" name=""/>
        <dsp:cNvSpPr/>
      </dsp:nvSpPr>
      <dsp:spPr>
        <a:xfrm>
          <a:off x="5349926" y="1571838"/>
          <a:ext cx="280289" cy="327885"/>
        </a:xfrm>
        <a:prstGeom prst="rightArrow">
          <a:avLst>
            <a:gd name="adj1" fmla="val 60000"/>
            <a:gd name="adj2" fmla="val 50000"/>
          </a:avLst>
        </a:prstGeom>
        <a:solidFill>
          <a:schemeClr val="accent5">
            <a:hueOff val="-6622584"/>
            <a:satOff val="26541"/>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kern="1200">
            <a:solidFill>
              <a:schemeClr val="tx1"/>
            </a:solidFill>
          </a:endParaRPr>
        </a:p>
      </dsp:txBody>
      <dsp:txXfrm>
        <a:off x="5349926" y="1637415"/>
        <a:ext cx="196202" cy="196731"/>
      </dsp:txXfrm>
    </dsp:sp>
    <dsp:sp modelId="{F757D282-21DE-4F8A-AA4B-00D275A70A7A}">
      <dsp:nvSpPr>
        <dsp:cNvPr id="0" name=""/>
        <dsp:cNvSpPr/>
      </dsp:nvSpPr>
      <dsp:spPr>
        <a:xfrm>
          <a:off x="5746562" y="1042973"/>
          <a:ext cx="1322118" cy="1385615"/>
        </a:xfrm>
        <a:prstGeom prst="roundRect">
          <a:avLst>
            <a:gd name="adj" fmla="val 10000"/>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u="sng" kern="1200" dirty="0" smtClean="0">
              <a:solidFill>
                <a:schemeClr val="tx1"/>
              </a:solidFill>
            </a:rPr>
            <a:t>Next Spring</a:t>
          </a:r>
          <a:r>
            <a:rPr lang="en-US" sz="1400" kern="1200" dirty="0" smtClean="0">
              <a:solidFill>
                <a:schemeClr val="tx1"/>
              </a:solidFill>
            </a:rPr>
            <a:t>: Material purchasing, Mobilization</a:t>
          </a:r>
          <a:endParaRPr lang="en-US" sz="1400" kern="1200" dirty="0">
            <a:solidFill>
              <a:schemeClr val="tx1"/>
            </a:solidFill>
          </a:endParaRPr>
        </a:p>
      </dsp:txBody>
      <dsp:txXfrm>
        <a:off x="5785286" y="1081697"/>
        <a:ext cx="1244670" cy="1308167"/>
      </dsp:txXfrm>
    </dsp:sp>
    <dsp:sp modelId="{59D7D247-CFEA-49E6-8518-D56EA11DF04E}">
      <dsp:nvSpPr>
        <dsp:cNvPr id="0" name=""/>
        <dsp:cNvSpPr/>
      </dsp:nvSpPr>
      <dsp:spPr>
        <a:xfrm>
          <a:off x="7200893" y="1571838"/>
          <a:ext cx="280289" cy="327885"/>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kern="1200">
            <a:solidFill>
              <a:schemeClr val="tx1"/>
            </a:solidFill>
          </a:endParaRPr>
        </a:p>
      </dsp:txBody>
      <dsp:txXfrm>
        <a:off x="7200893" y="1637415"/>
        <a:ext cx="196202" cy="196731"/>
      </dsp:txXfrm>
    </dsp:sp>
    <dsp:sp modelId="{5325FA43-2660-4FFB-BD84-22331A2C7712}">
      <dsp:nvSpPr>
        <dsp:cNvPr id="0" name=""/>
        <dsp:cNvSpPr/>
      </dsp:nvSpPr>
      <dsp:spPr>
        <a:xfrm>
          <a:off x="7597528" y="1042973"/>
          <a:ext cx="1322118" cy="1385615"/>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ts val="0"/>
            </a:spcAft>
          </a:pPr>
          <a:r>
            <a:rPr lang="en-US" sz="1400" b="1" u="sng" kern="1200" dirty="0" smtClean="0">
              <a:solidFill>
                <a:schemeClr val="tx1"/>
              </a:solidFill>
            </a:rPr>
            <a:t>Next Summer:</a:t>
          </a:r>
        </a:p>
        <a:p>
          <a:pPr lvl="0" algn="ctr" defTabSz="622300">
            <a:lnSpc>
              <a:spcPct val="90000"/>
            </a:lnSpc>
            <a:spcBef>
              <a:spcPct val="0"/>
            </a:spcBef>
            <a:spcAft>
              <a:spcPct val="35000"/>
            </a:spcAft>
          </a:pPr>
          <a:r>
            <a:rPr lang="en-US" sz="1400" kern="1200" dirty="0" smtClean="0">
              <a:solidFill>
                <a:schemeClr val="tx1"/>
              </a:solidFill>
            </a:rPr>
            <a:t>Construction begins (Could take 2 seasons)</a:t>
          </a:r>
          <a:endParaRPr lang="en-US" sz="1400" kern="1200" dirty="0">
            <a:solidFill>
              <a:schemeClr val="tx1"/>
            </a:solidFill>
          </a:endParaRPr>
        </a:p>
      </dsp:txBody>
      <dsp:txXfrm>
        <a:off x="7636252" y="1081697"/>
        <a:ext cx="1244670" cy="13081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4A352-854D-4D97-B57B-5E607A2DBB3C}">
      <dsp:nvSpPr>
        <dsp:cNvPr id="0" name=""/>
        <dsp:cNvSpPr/>
      </dsp:nvSpPr>
      <dsp:spPr>
        <a:xfrm>
          <a:off x="2306" y="69550"/>
          <a:ext cx="2248929" cy="5760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Eligibility</a:t>
          </a:r>
          <a:endParaRPr lang="en-US" sz="2000" kern="1200" dirty="0"/>
        </a:p>
      </dsp:txBody>
      <dsp:txXfrm>
        <a:off x="2306" y="69550"/>
        <a:ext cx="2248929" cy="576000"/>
      </dsp:txXfrm>
    </dsp:sp>
    <dsp:sp modelId="{2EBD35E3-AE80-4D92-8669-8B1234169B12}">
      <dsp:nvSpPr>
        <dsp:cNvPr id="0" name=""/>
        <dsp:cNvSpPr/>
      </dsp:nvSpPr>
      <dsp:spPr>
        <a:xfrm>
          <a:off x="2306" y="645550"/>
          <a:ext cx="2248929" cy="3348899"/>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Any Indigenous Tribe, Group, Nation, or Village which has established a relationship to the Federal government as defined in the program regulations</a:t>
          </a:r>
          <a:endParaRPr lang="en-US" sz="2000" kern="1200" dirty="0"/>
        </a:p>
      </dsp:txBody>
      <dsp:txXfrm>
        <a:off x="2306" y="645550"/>
        <a:ext cx="2248929" cy="3348899"/>
      </dsp:txXfrm>
    </dsp:sp>
    <dsp:sp modelId="{A3D2069C-8785-4DF4-B6B5-122F248B4206}">
      <dsp:nvSpPr>
        <dsp:cNvPr id="0" name=""/>
        <dsp:cNvSpPr/>
      </dsp:nvSpPr>
      <dsp:spPr>
        <a:xfrm>
          <a:off x="2566086" y="69550"/>
          <a:ext cx="2248929" cy="576000"/>
        </a:xfrm>
        <a:prstGeom prst="rect">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Categories</a:t>
          </a:r>
          <a:endParaRPr lang="en-US" sz="2000" kern="1200" dirty="0"/>
        </a:p>
      </dsp:txBody>
      <dsp:txXfrm>
        <a:off x="2566086" y="69550"/>
        <a:ext cx="2248929" cy="576000"/>
      </dsp:txXfrm>
    </dsp:sp>
    <dsp:sp modelId="{BC4A8941-1C4E-47DE-A717-A429AE207D00}">
      <dsp:nvSpPr>
        <dsp:cNvPr id="0" name=""/>
        <dsp:cNvSpPr/>
      </dsp:nvSpPr>
      <dsp:spPr>
        <a:xfrm>
          <a:off x="2566086" y="645550"/>
          <a:ext cx="2248929" cy="3348899"/>
        </a:xfrm>
        <a:prstGeom prst="rect">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Housing</a:t>
          </a:r>
          <a:endParaRPr lang="en-US" sz="2000" kern="1200" dirty="0"/>
        </a:p>
        <a:p>
          <a:pPr marL="228600" lvl="1" indent="-228600" algn="l" defTabSz="889000">
            <a:lnSpc>
              <a:spcPct val="90000"/>
            </a:lnSpc>
            <a:spcBef>
              <a:spcPct val="0"/>
            </a:spcBef>
            <a:spcAft>
              <a:spcPct val="15000"/>
            </a:spcAft>
            <a:buChar char="••"/>
          </a:pPr>
          <a:r>
            <a:rPr lang="en-US" sz="2000" kern="1200" dirty="0" smtClean="0"/>
            <a:t>Infrastructure</a:t>
          </a:r>
          <a:endParaRPr lang="en-US" sz="2000" kern="1200" dirty="0"/>
        </a:p>
        <a:p>
          <a:pPr marL="457200" lvl="2" indent="-228600" algn="l" defTabSz="889000">
            <a:lnSpc>
              <a:spcPct val="90000"/>
            </a:lnSpc>
            <a:spcBef>
              <a:spcPct val="0"/>
            </a:spcBef>
            <a:spcAft>
              <a:spcPct val="15000"/>
            </a:spcAft>
            <a:buChar char="••"/>
          </a:pPr>
          <a:r>
            <a:rPr lang="en-US" sz="2000" kern="1200" dirty="0" smtClean="0"/>
            <a:t>Roads</a:t>
          </a:r>
          <a:endParaRPr lang="en-US" sz="2000" kern="1200" dirty="0"/>
        </a:p>
        <a:p>
          <a:pPr marL="457200" lvl="2" indent="-228600" algn="l" defTabSz="889000">
            <a:lnSpc>
              <a:spcPct val="90000"/>
            </a:lnSpc>
            <a:spcBef>
              <a:spcPct val="0"/>
            </a:spcBef>
            <a:spcAft>
              <a:spcPct val="15000"/>
            </a:spcAft>
            <a:buChar char="••"/>
          </a:pPr>
          <a:r>
            <a:rPr lang="en-US" sz="2000" kern="1200" dirty="0" smtClean="0"/>
            <a:t>Water and Sewer</a:t>
          </a:r>
          <a:endParaRPr lang="en-US" sz="2000" kern="1200" dirty="0"/>
        </a:p>
        <a:p>
          <a:pPr marL="457200" lvl="2" indent="-228600" algn="l" defTabSz="889000">
            <a:lnSpc>
              <a:spcPct val="90000"/>
            </a:lnSpc>
            <a:spcBef>
              <a:spcPct val="0"/>
            </a:spcBef>
            <a:spcAft>
              <a:spcPct val="15000"/>
            </a:spcAft>
            <a:buChar char="••"/>
          </a:pPr>
          <a:r>
            <a:rPr lang="en-US" sz="2000" kern="1200" dirty="0" smtClean="0"/>
            <a:t>Multipurpose Buildings</a:t>
          </a:r>
          <a:endParaRPr lang="en-US" sz="2000" kern="1200" dirty="0"/>
        </a:p>
        <a:p>
          <a:pPr marL="228600" lvl="1" indent="-228600" algn="l" defTabSz="889000">
            <a:lnSpc>
              <a:spcPct val="90000"/>
            </a:lnSpc>
            <a:spcBef>
              <a:spcPct val="0"/>
            </a:spcBef>
            <a:spcAft>
              <a:spcPct val="15000"/>
            </a:spcAft>
            <a:buChar char="••"/>
          </a:pPr>
          <a:r>
            <a:rPr lang="en-US" sz="2000" kern="1200" dirty="0" smtClean="0"/>
            <a:t>Economic Development</a:t>
          </a:r>
          <a:endParaRPr lang="en-US" sz="2000" kern="1200" dirty="0"/>
        </a:p>
      </dsp:txBody>
      <dsp:txXfrm>
        <a:off x="2566086" y="645550"/>
        <a:ext cx="2248929" cy="3348899"/>
      </dsp:txXfrm>
    </dsp:sp>
    <dsp:sp modelId="{136F01E1-B621-4745-86F7-5067B38421BD}">
      <dsp:nvSpPr>
        <dsp:cNvPr id="0" name=""/>
        <dsp:cNvSpPr/>
      </dsp:nvSpPr>
      <dsp:spPr>
        <a:xfrm>
          <a:off x="5129865" y="69550"/>
          <a:ext cx="2248929" cy="576000"/>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Schedule</a:t>
          </a:r>
          <a:endParaRPr lang="en-US" sz="2000" kern="1200" dirty="0"/>
        </a:p>
      </dsp:txBody>
      <dsp:txXfrm>
        <a:off x="5129865" y="69550"/>
        <a:ext cx="2248929" cy="576000"/>
      </dsp:txXfrm>
    </dsp:sp>
    <dsp:sp modelId="{4CCA45D7-4C1C-48FC-AEDA-EEA2340B1F05}">
      <dsp:nvSpPr>
        <dsp:cNvPr id="0" name=""/>
        <dsp:cNvSpPr/>
      </dsp:nvSpPr>
      <dsp:spPr>
        <a:xfrm>
          <a:off x="5129865" y="645550"/>
          <a:ext cx="2248929" cy="3348899"/>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Varies – work with community PM</a:t>
          </a:r>
          <a:endParaRPr lang="en-US" sz="2000" kern="1200" dirty="0"/>
        </a:p>
      </dsp:txBody>
      <dsp:txXfrm>
        <a:off x="5129865" y="645550"/>
        <a:ext cx="2248929" cy="334889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0417A6A5-66A2-41A5-8496-874FCB1D8B6F}" type="datetimeFigureOut">
              <a:rPr lang="en-US" smtClean="0"/>
              <a:t>3/21/2023</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18704F68-9448-4892-B5FB-DC3BBFA4E058}" type="slidenum">
              <a:rPr lang="en-US" smtClean="0"/>
              <a:t>‹#›</a:t>
            </a:fld>
            <a:endParaRPr lang="en-US"/>
          </a:p>
        </p:txBody>
      </p:sp>
    </p:spTree>
    <p:extLst>
      <p:ext uri="{BB962C8B-B14F-4D97-AF65-F5344CB8AC3E}">
        <p14:creationId xmlns:p14="http://schemas.microsoft.com/office/powerpoint/2010/main" val="3832701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BA7393B-A209-4460-A041-97E0588ACEC2}" type="datetimeFigureOut">
              <a:rPr lang="en-US" smtClean="0"/>
              <a:t>3/21/2023</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214F5F24-FB37-482C-8A24-DC8279F80F17}" type="slidenum">
              <a:rPr lang="en-US" smtClean="0"/>
              <a:t>‹#›</a:t>
            </a:fld>
            <a:endParaRPr lang="en-US"/>
          </a:p>
        </p:txBody>
      </p:sp>
    </p:spTree>
    <p:extLst>
      <p:ext uri="{BB962C8B-B14F-4D97-AF65-F5344CB8AC3E}">
        <p14:creationId xmlns:p14="http://schemas.microsoft.com/office/powerpoint/2010/main" val="134305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dmc.home.anthc.org/Lists/DEHE%20Business/Forms/DEHE%20Document%20Set/docsethomepage.aspx?ID=130592&amp;FolderCTID=0x0120D52000D42394404A9A4E7CB6A580698879E0CF006C00755221C14E4AA8D37E9A12D3DF14&amp;List=3394f7fd-5e6e-4e5f-a8cb-040eef3f873c&amp;RootFolder=%2FLists%2FDEHE%20Business%2FSecurity%20Level%20%2D%201%3B%20Default%2FSubmitted%20after%202019%2D01%2D04T06%2028%2052%2FDEHE%20Org%20Charts%20November%20202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young.ha@alaska.gov"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Victoria, this is not exactly</a:t>
            </a:r>
            <a:r>
              <a:rPr lang="en-US" baseline="0" dirty="0" smtClean="0"/>
              <a:t> how our org charts laid these out, but this is how it made sense to group them for the purpose of this presentation. Feel free to update this to match the org chart at </a:t>
            </a:r>
            <a:r>
              <a:rPr lang="en-US" dirty="0" smtClean="0">
                <a:hlinkClick r:id="rId3"/>
              </a:rPr>
              <a:t>DEHE Org Charts November 2021 (anthc.org)</a:t>
            </a:r>
            <a:r>
              <a:rPr lang="en-US" dirty="0" smtClean="0"/>
              <a:t> </a:t>
            </a:r>
            <a:endParaRPr lang="en-US" dirty="0"/>
          </a:p>
        </p:txBody>
      </p:sp>
      <p:sp>
        <p:nvSpPr>
          <p:cNvPr id="4" name="Slide Number Placeholder 3"/>
          <p:cNvSpPr>
            <a:spLocks noGrp="1"/>
          </p:cNvSpPr>
          <p:nvPr>
            <p:ph type="sldNum" sz="quarter" idx="10"/>
          </p:nvPr>
        </p:nvSpPr>
        <p:spPr/>
        <p:txBody>
          <a:bodyPr/>
          <a:lstStyle/>
          <a:p>
            <a:fld id="{214F5F24-FB37-482C-8A24-DC8279F80F17}" type="slidenum">
              <a:rPr lang="en-US" smtClean="0"/>
              <a:t>4</a:t>
            </a:fld>
            <a:endParaRPr lang="en-US"/>
          </a:p>
        </p:txBody>
      </p:sp>
    </p:spTree>
    <p:extLst>
      <p:ext uri="{BB962C8B-B14F-4D97-AF65-F5344CB8AC3E}">
        <p14:creationId xmlns:p14="http://schemas.microsoft.com/office/powerpoint/2010/main" val="2689328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have made a lot of progress since 1980 and have now provided water and wastewater services to 80% of the homes in rural Alaska. There is still much to be done and the last 20% is likely to be the most challenging. </a:t>
            </a:r>
          </a:p>
          <a:p>
            <a:pPr marL="171450" indent="-171450">
              <a:buFont typeface="Arial" pitchFamily="34" charset="0"/>
              <a:buChar char="•"/>
            </a:pPr>
            <a:r>
              <a:rPr lang="en-US" sz="1200" kern="1200" dirty="0" smtClean="0">
                <a:solidFill>
                  <a:schemeClr val="tx1"/>
                </a:solidFill>
                <a:effectLst/>
                <a:latin typeface="+mn-lt"/>
                <a:ea typeface="+mn-ea"/>
                <a:cs typeface="+mn-cs"/>
              </a:rPr>
              <a:t>In addition the service improvements we provide each year, we are also committed to providing these services to 1.5% of the unserved homes each year. </a:t>
            </a:r>
            <a:endParaRPr lang="en-US" dirty="0"/>
          </a:p>
        </p:txBody>
      </p:sp>
      <p:sp>
        <p:nvSpPr>
          <p:cNvPr id="4" name="Slide Number Placeholder 3"/>
          <p:cNvSpPr>
            <a:spLocks noGrp="1"/>
          </p:cNvSpPr>
          <p:nvPr>
            <p:ph type="sldNum" sz="quarter" idx="10"/>
          </p:nvPr>
        </p:nvSpPr>
        <p:spPr/>
        <p:txBody>
          <a:bodyPr/>
          <a:lstStyle/>
          <a:p>
            <a:fld id="{09D48B09-AF4E-6C49-8B05-153A075D929D}" type="slidenum">
              <a:rPr lang="en-US" smtClean="0"/>
              <a:t>6</a:t>
            </a:fld>
            <a:endParaRPr lang="en-US" dirty="0"/>
          </a:p>
        </p:txBody>
      </p:sp>
    </p:spTree>
    <p:extLst>
      <p:ext uri="{BB962C8B-B14F-4D97-AF65-F5344CB8AC3E}">
        <p14:creationId xmlns:p14="http://schemas.microsoft.com/office/powerpoint/2010/main" val="666909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sz="1200" dirty="0" smtClean="0">
                <a:effectLst/>
                <a:latin typeface="+mn-lt"/>
                <a:ea typeface="Calibri"/>
                <a:cs typeface="Times New Roman"/>
              </a:rPr>
              <a:t>The Alaska Rural Utility Collaborate (ARUC) provides</a:t>
            </a:r>
            <a:r>
              <a:rPr lang="en-US" sz="1200" baseline="0" dirty="0" smtClean="0">
                <a:effectLst/>
                <a:latin typeface="+mn-lt"/>
                <a:ea typeface="Calibri"/>
                <a:cs typeface="Times New Roman"/>
              </a:rPr>
              <a:t> </a:t>
            </a:r>
            <a:r>
              <a:rPr lang="en-US" sz="1200" dirty="0" smtClean="0">
                <a:effectLst/>
                <a:latin typeface="+mn-lt"/>
                <a:ea typeface="Calibri"/>
                <a:cs typeface="Times New Roman"/>
              </a:rPr>
              <a:t>third-party utility billing services to community members in an effort to sustain the facility for the long-term. As part of the ARUC, communities have also benefited from water system operator retention and remote monitoring of their systems for fuel and water usage. </a:t>
            </a:r>
          </a:p>
          <a:p>
            <a:endParaRPr lang="en-US" sz="1200" dirty="0" smtClean="0">
              <a:effectLst/>
              <a:latin typeface="+mn-lt"/>
              <a:cs typeface="Times New Roman"/>
            </a:endParaRPr>
          </a:p>
          <a:p>
            <a:endParaRPr lang="en-US" dirty="0"/>
          </a:p>
        </p:txBody>
      </p:sp>
      <p:sp>
        <p:nvSpPr>
          <p:cNvPr id="4" name="Slide Number Placeholder 3"/>
          <p:cNvSpPr>
            <a:spLocks noGrp="1"/>
          </p:cNvSpPr>
          <p:nvPr>
            <p:ph type="sldNum" sz="quarter" idx="10"/>
          </p:nvPr>
        </p:nvSpPr>
        <p:spPr/>
        <p:txBody>
          <a:bodyPr/>
          <a:lstStyle/>
          <a:p>
            <a:fld id="{214F5F24-FB37-482C-8A24-DC8279F80F17}" type="slidenum">
              <a:rPr lang="en-US" smtClean="0"/>
              <a:t>8</a:t>
            </a:fld>
            <a:endParaRPr lang="en-US"/>
          </a:p>
        </p:txBody>
      </p:sp>
    </p:spTree>
    <p:extLst>
      <p:ext uri="{BB962C8B-B14F-4D97-AF65-F5344CB8AC3E}">
        <p14:creationId xmlns:p14="http://schemas.microsoft.com/office/powerpoint/2010/main" val="847540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mn-lt"/>
                <a:ea typeface="Calibri"/>
                <a:cs typeface="Times New Roman"/>
              </a:rPr>
              <a:t>The recent Healthy Homes initiative is just one example of how the Environmental Health Support group is exploring how we can makes homes healthier in rural Alaska. This successful project looked at the air quality in homes with children under the age of two who experienced recurring respiratory infections and other diseases. In many cases old stoves and poor ventilation were the common factors in these children’s illnesses, both of which were easy for DEHE to remedy. </a:t>
            </a:r>
            <a:endParaRPr lang="en-US" dirty="0"/>
          </a:p>
        </p:txBody>
      </p:sp>
      <p:sp>
        <p:nvSpPr>
          <p:cNvPr id="4" name="Slide Number Placeholder 3"/>
          <p:cNvSpPr>
            <a:spLocks noGrp="1"/>
          </p:cNvSpPr>
          <p:nvPr>
            <p:ph type="sldNum" sz="quarter" idx="10"/>
          </p:nvPr>
        </p:nvSpPr>
        <p:spPr/>
        <p:txBody>
          <a:bodyPr/>
          <a:lstStyle/>
          <a:p>
            <a:fld id="{09D48B09-AF4E-6C49-8B05-153A075D929D}" type="slidenum">
              <a:rPr lang="en-US" smtClean="0"/>
              <a:t>11</a:t>
            </a:fld>
            <a:endParaRPr lang="en-US" dirty="0"/>
          </a:p>
        </p:txBody>
      </p:sp>
    </p:spTree>
    <p:extLst>
      <p:ext uri="{BB962C8B-B14F-4D97-AF65-F5344CB8AC3E}">
        <p14:creationId xmlns:p14="http://schemas.microsoft.com/office/powerpoint/2010/main" val="3901142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dirty="0" smtClean="0">
                <a:effectLst/>
                <a:latin typeface="+mn-lt"/>
                <a:ea typeface="Calibri"/>
                <a:cs typeface="Times New Roman"/>
              </a:rPr>
              <a:t>You might think you’ll rarely run into DEHE again in your daily work at ANTHC, but we also coordinate the Campus Facilities program on the ANTHC campus in consultation with our providers and partners. This is an exciting time to join ANTHC and there are several innovative campus projects just on the cusp of improving our campus further. </a:t>
            </a:r>
            <a:endParaRPr lang="en-US" sz="1050" dirty="0" smtClean="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FE4DEE34-4DAC-FA42-8D23-3822D5528265}" type="slidenum">
              <a:rPr lang="en-US" smtClean="0"/>
              <a:t>12</a:t>
            </a:fld>
            <a:endParaRPr lang="en-US" dirty="0"/>
          </a:p>
        </p:txBody>
      </p:sp>
    </p:spTree>
    <p:extLst>
      <p:ext uri="{BB962C8B-B14F-4D97-AF65-F5344CB8AC3E}">
        <p14:creationId xmlns:p14="http://schemas.microsoft.com/office/powerpoint/2010/main" val="3803480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 interest</a:t>
            </a:r>
            <a:r>
              <a:rPr lang="en-US" baseline="0" dirty="0" smtClean="0"/>
              <a:t> loans. </a:t>
            </a:r>
          </a:p>
          <a:p>
            <a:r>
              <a:rPr lang="en-US" sz="1200" b="1" i="0" kern="1200" dirty="0" smtClean="0">
                <a:solidFill>
                  <a:schemeClr val="tx1"/>
                </a:solidFill>
                <a:effectLst/>
                <a:latin typeface="+mn-lt"/>
                <a:ea typeface="+mn-ea"/>
                <a:cs typeface="+mn-cs"/>
              </a:rPr>
              <a:t>Young Ha</a:t>
            </a:r>
          </a:p>
          <a:p>
            <a:r>
              <a:rPr lang="en-US" sz="1200" b="0" i="0" kern="1200" dirty="0" smtClean="0">
                <a:solidFill>
                  <a:schemeClr val="tx1"/>
                </a:solidFill>
                <a:effectLst/>
                <a:latin typeface="+mn-lt"/>
                <a:ea typeface="+mn-ea"/>
                <a:cs typeface="+mn-cs"/>
              </a:rPr>
              <a:t>907-269-7544</a:t>
            </a:r>
          </a:p>
          <a:p>
            <a:r>
              <a:rPr lang="en-US" sz="1200" b="0" i="0" u="none" strike="noStrike" kern="1200" dirty="0" smtClean="0">
                <a:solidFill>
                  <a:schemeClr val="tx1"/>
                </a:solidFill>
                <a:effectLst/>
                <a:latin typeface="+mn-lt"/>
                <a:ea typeface="+mn-ea"/>
                <a:cs typeface="+mn-cs"/>
                <a:hlinkClick r:id="rId3" tooltip="Email Young Ha"/>
              </a:rPr>
              <a:t>young.ha@alaska.gov</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4F5F24-FB37-482C-8A24-DC8279F80F17}" type="slidenum">
              <a:rPr lang="en-US" smtClean="0"/>
              <a:t>28</a:t>
            </a:fld>
            <a:endParaRPr lang="en-US"/>
          </a:p>
        </p:txBody>
      </p:sp>
    </p:spTree>
    <p:extLst>
      <p:ext uri="{BB962C8B-B14F-4D97-AF65-F5344CB8AC3E}">
        <p14:creationId xmlns:p14="http://schemas.microsoft.com/office/powerpoint/2010/main" val="1453515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F2ABD2-BDF5-084E-8E77-F965560DF6C3}"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EC3479-2FE1-F844-9B56-BB965D2EDF03}" type="slidenum">
              <a:rPr lang="en-US" smtClean="0"/>
              <a:t>‹#›</a:t>
            </a:fld>
            <a:endParaRPr lang="en-US"/>
          </a:p>
        </p:txBody>
      </p:sp>
    </p:spTree>
    <p:extLst>
      <p:ext uri="{BB962C8B-B14F-4D97-AF65-F5344CB8AC3E}">
        <p14:creationId xmlns:p14="http://schemas.microsoft.com/office/powerpoint/2010/main" val="2620105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2ABD2-BDF5-084E-8E77-F965560DF6C3}"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EC3479-2FE1-F844-9B56-BB965D2EDF03}" type="slidenum">
              <a:rPr lang="en-US" smtClean="0"/>
              <a:t>‹#›</a:t>
            </a:fld>
            <a:endParaRPr lang="en-US"/>
          </a:p>
        </p:txBody>
      </p:sp>
    </p:spTree>
    <p:extLst>
      <p:ext uri="{BB962C8B-B14F-4D97-AF65-F5344CB8AC3E}">
        <p14:creationId xmlns:p14="http://schemas.microsoft.com/office/powerpoint/2010/main" val="288697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2ABD2-BDF5-084E-8E77-F965560DF6C3}"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EC3479-2FE1-F844-9B56-BB965D2EDF03}" type="slidenum">
              <a:rPr lang="en-US" smtClean="0"/>
              <a:t>‹#›</a:t>
            </a:fld>
            <a:endParaRPr lang="en-US"/>
          </a:p>
        </p:txBody>
      </p:sp>
    </p:spTree>
    <p:extLst>
      <p:ext uri="{BB962C8B-B14F-4D97-AF65-F5344CB8AC3E}">
        <p14:creationId xmlns:p14="http://schemas.microsoft.com/office/powerpoint/2010/main" val="1653460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4961EC-9008-4ED6-8F9D-9F098EE0010E}"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8EB3D-D244-43CD-9CB9-87119F3729A2}" type="slidenum">
              <a:rPr lang="en-US" smtClean="0"/>
              <a:t>‹#›</a:t>
            </a:fld>
            <a:endParaRPr lang="en-US"/>
          </a:p>
        </p:txBody>
      </p:sp>
    </p:spTree>
    <p:extLst>
      <p:ext uri="{BB962C8B-B14F-4D97-AF65-F5344CB8AC3E}">
        <p14:creationId xmlns:p14="http://schemas.microsoft.com/office/powerpoint/2010/main" val="599661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4961EC-9008-4ED6-8F9D-9F098EE0010E}"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8EB3D-D244-43CD-9CB9-87119F3729A2}" type="slidenum">
              <a:rPr lang="en-US" smtClean="0"/>
              <a:t>‹#›</a:t>
            </a:fld>
            <a:endParaRPr lang="en-US"/>
          </a:p>
        </p:txBody>
      </p:sp>
    </p:spTree>
    <p:extLst>
      <p:ext uri="{BB962C8B-B14F-4D97-AF65-F5344CB8AC3E}">
        <p14:creationId xmlns:p14="http://schemas.microsoft.com/office/powerpoint/2010/main" val="421660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4961EC-9008-4ED6-8F9D-9F098EE0010E}"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8EB3D-D244-43CD-9CB9-87119F3729A2}" type="slidenum">
              <a:rPr lang="en-US" smtClean="0"/>
              <a:t>‹#›</a:t>
            </a:fld>
            <a:endParaRPr lang="en-US"/>
          </a:p>
        </p:txBody>
      </p:sp>
    </p:spTree>
    <p:extLst>
      <p:ext uri="{BB962C8B-B14F-4D97-AF65-F5344CB8AC3E}">
        <p14:creationId xmlns:p14="http://schemas.microsoft.com/office/powerpoint/2010/main" val="3647098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4961EC-9008-4ED6-8F9D-9F098EE0010E}"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98EB3D-D244-43CD-9CB9-87119F3729A2}" type="slidenum">
              <a:rPr lang="en-US" smtClean="0"/>
              <a:t>‹#›</a:t>
            </a:fld>
            <a:endParaRPr lang="en-US"/>
          </a:p>
        </p:txBody>
      </p:sp>
    </p:spTree>
    <p:extLst>
      <p:ext uri="{BB962C8B-B14F-4D97-AF65-F5344CB8AC3E}">
        <p14:creationId xmlns:p14="http://schemas.microsoft.com/office/powerpoint/2010/main" val="888778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4961EC-9008-4ED6-8F9D-9F098EE0010E}" type="datetimeFigureOut">
              <a:rPr lang="en-US" smtClean="0"/>
              <a:t>3/21/2023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98EB3D-D244-43CD-9CB9-87119F3729A2}" type="slidenum">
              <a:rPr lang="en-US" smtClean="0"/>
              <a:t>‹#›</a:t>
            </a:fld>
            <a:endParaRPr lang="en-US"/>
          </a:p>
        </p:txBody>
      </p:sp>
    </p:spTree>
    <p:extLst>
      <p:ext uri="{BB962C8B-B14F-4D97-AF65-F5344CB8AC3E}">
        <p14:creationId xmlns:p14="http://schemas.microsoft.com/office/powerpoint/2010/main" val="2867008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4961EC-9008-4ED6-8F9D-9F098EE0010E}" type="datetimeFigureOut">
              <a:rPr lang="en-US" smtClean="0"/>
              <a:t>3/21/2023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98EB3D-D244-43CD-9CB9-87119F3729A2}" type="slidenum">
              <a:rPr lang="en-US" smtClean="0"/>
              <a:t>‹#›</a:t>
            </a:fld>
            <a:endParaRPr lang="en-US"/>
          </a:p>
        </p:txBody>
      </p:sp>
    </p:spTree>
    <p:extLst>
      <p:ext uri="{BB962C8B-B14F-4D97-AF65-F5344CB8AC3E}">
        <p14:creationId xmlns:p14="http://schemas.microsoft.com/office/powerpoint/2010/main" val="2265686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961EC-9008-4ED6-8F9D-9F098EE0010E}" type="datetimeFigureOut">
              <a:rPr lang="en-US" smtClean="0"/>
              <a:t>3/21/2023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98EB3D-D244-43CD-9CB9-87119F3729A2}" type="slidenum">
              <a:rPr lang="en-US" smtClean="0"/>
              <a:t>‹#›</a:t>
            </a:fld>
            <a:endParaRPr lang="en-US"/>
          </a:p>
        </p:txBody>
      </p:sp>
    </p:spTree>
    <p:extLst>
      <p:ext uri="{BB962C8B-B14F-4D97-AF65-F5344CB8AC3E}">
        <p14:creationId xmlns:p14="http://schemas.microsoft.com/office/powerpoint/2010/main" val="2861001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44961EC-9008-4ED6-8F9D-9F098EE0010E}"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98EB3D-D244-43CD-9CB9-87119F3729A2}" type="slidenum">
              <a:rPr lang="en-US" smtClean="0"/>
              <a:t>‹#›</a:t>
            </a:fld>
            <a:endParaRPr lang="en-US"/>
          </a:p>
        </p:txBody>
      </p:sp>
    </p:spTree>
    <p:extLst>
      <p:ext uri="{BB962C8B-B14F-4D97-AF65-F5344CB8AC3E}">
        <p14:creationId xmlns:p14="http://schemas.microsoft.com/office/powerpoint/2010/main" val="1838065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2ABD2-BDF5-084E-8E77-F965560DF6C3}"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EC3479-2FE1-F844-9B56-BB965D2EDF03}" type="slidenum">
              <a:rPr lang="en-US" smtClean="0"/>
              <a:t>‹#›</a:t>
            </a:fld>
            <a:endParaRPr lang="en-US"/>
          </a:p>
        </p:txBody>
      </p:sp>
    </p:spTree>
    <p:extLst>
      <p:ext uri="{BB962C8B-B14F-4D97-AF65-F5344CB8AC3E}">
        <p14:creationId xmlns:p14="http://schemas.microsoft.com/office/powerpoint/2010/main" val="399070942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44961EC-9008-4ED6-8F9D-9F098EE0010E}"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98EB3D-D244-43CD-9CB9-87119F3729A2}" type="slidenum">
              <a:rPr lang="en-US" smtClean="0"/>
              <a:t>‹#›</a:t>
            </a:fld>
            <a:endParaRPr lang="en-US"/>
          </a:p>
        </p:txBody>
      </p:sp>
    </p:spTree>
    <p:extLst>
      <p:ext uri="{BB962C8B-B14F-4D97-AF65-F5344CB8AC3E}">
        <p14:creationId xmlns:p14="http://schemas.microsoft.com/office/powerpoint/2010/main" val="3318669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4961EC-9008-4ED6-8F9D-9F098EE0010E}"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8EB3D-D244-43CD-9CB9-87119F3729A2}" type="slidenum">
              <a:rPr lang="en-US" smtClean="0"/>
              <a:t>‹#›</a:t>
            </a:fld>
            <a:endParaRPr lang="en-US"/>
          </a:p>
        </p:txBody>
      </p:sp>
    </p:spTree>
    <p:extLst>
      <p:ext uri="{BB962C8B-B14F-4D97-AF65-F5344CB8AC3E}">
        <p14:creationId xmlns:p14="http://schemas.microsoft.com/office/powerpoint/2010/main" val="1863342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4961EC-9008-4ED6-8F9D-9F098EE0010E}"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8EB3D-D244-43CD-9CB9-87119F3729A2}" type="slidenum">
              <a:rPr lang="en-US" smtClean="0"/>
              <a:t>‹#›</a:t>
            </a:fld>
            <a:endParaRPr lang="en-US"/>
          </a:p>
        </p:txBody>
      </p:sp>
    </p:spTree>
    <p:extLst>
      <p:ext uri="{BB962C8B-B14F-4D97-AF65-F5344CB8AC3E}">
        <p14:creationId xmlns:p14="http://schemas.microsoft.com/office/powerpoint/2010/main" val="1167968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731F61-E69F-4D8B-BF30-005B5C3C59FA}" type="slidenum">
              <a:rPr lang="en-US"/>
              <a:pPr>
                <a:defRPr/>
              </a:pPr>
              <a:t>‹#›</a:t>
            </a:fld>
            <a:endParaRPr lang="en-US"/>
          </a:p>
        </p:txBody>
      </p:sp>
    </p:spTree>
    <p:extLst>
      <p:ext uri="{BB962C8B-B14F-4D97-AF65-F5344CB8AC3E}">
        <p14:creationId xmlns:p14="http://schemas.microsoft.com/office/powerpoint/2010/main" val="579414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26CDB8-0474-4D92-BDA5-AF1E09460229}" type="slidenum">
              <a:rPr lang="en-US"/>
              <a:pPr>
                <a:defRPr/>
              </a:pPr>
              <a:t>‹#›</a:t>
            </a:fld>
            <a:endParaRPr lang="en-US"/>
          </a:p>
        </p:txBody>
      </p:sp>
    </p:spTree>
    <p:extLst>
      <p:ext uri="{BB962C8B-B14F-4D97-AF65-F5344CB8AC3E}">
        <p14:creationId xmlns:p14="http://schemas.microsoft.com/office/powerpoint/2010/main" val="34794050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738772-B2EF-474C-932F-633A022F92AF}" type="slidenum">
              <a:rPr lang="en-US"/>
              <a:pPr>
                <a:defRPr/>
              </a:pPr>
              <a:t>‹#›</a:t>
            </a:fld>
            <a:endParaRPr lang="en-US"/>
          </a:p>
        </p:txBody>
      </p:sp>
    </p:spTree>
    <p:extLst>
      <p:ext uri="{BB962C8B-B14F-4D97-AF65-F5344CB8AC3E}">
        <p14:creationId xmlns:p14="http://schemas.microsoft.com/office/powerpoint/2010/main" val="859975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076190-C7FD-4AD0-B8DD-91086B34E7C4}" type="slidenum">
              <a:rPr lang="en-US"/>
              <a:pPr>
                <a:defRPr/>
              </a:pPr>
              <a:t>‹#›</a:t>
            </a:fld>
            <a:endParaRPr lang="en-US"/>
          </a:p>
        </p:txBody>
      </p:sp>
    </p:spTree>
    <p:extLst>
      <p:ext uri="{BB962C8B-B14F-4D97-AF65-F5344CB8AC3E}">
        <p14:creationId xmlns:p14="http://schemas.microsoft.com/office/powerpoint/2010/main" val="683779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C8AD66E-C651-4996-90D1-325385F9B6EE}" type="slidenum">
              <a:rPr lang="en-US"/>
              <a:pPr>
                <a:defRPr/>
              </a:pPr>
              <a:t>‹#›</a:t>
            </a:fld>
            <a:endParaRPr lang="en-US"/>
          </a:p>
        </p:txBody>
      </p:sp>
    </p:spTree>
    <p:extLst>
      <p:ext uri="{BB962C8B-B14F-4D97-AF65-F5344CB8AC3E}">
        <p14:creationId xmlns:p14="http://schemas.microsoft.com/office/powerpoint/2010/main" val="2524674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90D0AB1-0528-41FA-902C-A5D738500350}" type="slidenum">
              <a:rPr lang="en-US"/>
              <a:pPr>
                <a:defRPr/>
              </a:pPr>
              <a:t>‹#›</a:t>
            </a:fld>
            <a:endParaRPr lang="en-US"/>
          </a:p>
        </p:txBody>
      </p:sp>
    </p:spTree>
    <p:extLst>
      <p:ext uri="{BB962C8B-B14F-4D97-AF65-F5344CB8AC3E}">
        <p14:creationId xmlns:p14="http://schemas.microsoft.com/office/powerpoint/2010/main" val="31187382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FF3FAC7-2D75-4F5E-BB0F-F01B18695915}" type="slidenum">
              <a:rPr lang="en-US"/>
              <a:pPr>
                <a:defRPr/>
              </a:pPr>
              <a:t>‹#›</a:t>
            </a:fld>
            <a:endParaRPr lang="en-US"/>
          </a:p>
        </p:txBody>
      </p:sp>
    </p:spTree>
    <p:extLst>
      <p:ext uri="{BB962C8B-B14F-4D97-AF65-F5344CB8AC3E}">
        <p14:creationId xmlns:p14="http://schemas.microsoft.com/office/powerpoint/2010/main" val="80483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F2ABD2-BDF5-084E-8E77-F965560DF6C3}"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EC3479-2FE1-F844-9B56-BB965D2EDF03}" type="slidenum">
              <a:rPr lang="en-US" smtClean="0"/>
              <a:t>‹#›</a:t>
            </a:fld>
            <a:endParaRPr lang="en-US"/>
          </a:p>
        </p:txBody>
      </p:sp>
    </p:spTree>
    <p:extLst>
      <p:ext uri="{BB962C8B-B14F-4D97-AF65-F5344CB8AC3E}">
        <p14:creationId xmlns:p14="http://schemas.microsoft.com/office/powerpoint/2010/main" val="17298475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189D63-87DF-4876-A5E8-061A5A8A30ED}" type="slidenum">
              <a:rPr lang="en-US"/>
              <a:pPr>
                <a:defRPr/>
              </a:pPr>
              <a:t>‹#›</a:t>
            </a:fld>
            <a:endParaRPr lang="en-US"/>
          </a:p>
        </p:txBody>
      </p:sp>
    </p:spTree>
    <p:extLst>
      <p:ext uri="{BB962C8B-B14F-4D97-AF65-F5344CB8AC3E}">
        <p14:creationId xmlns:p14="http://schemas.microsoft.com/office/powerpoint/2010/main" val="7987531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2AFE98-B58E-4B7A-8F46-A88D60254ABF}" type="slidenum">
              <a:rPr lang="en-US"/>
              <a:pPr>
                <a:defRPr/>
              </a:pPr>
              <a:t>‹#›</a:t>
            </a:fld>
            <a:endParaRPr lang="en-US"/>
          </a:p>
        </p:txBody>
      </p:sp>
    </p:spTree>
    <p:extLst>
      <p:ext uri="{BB962C8B-B14F-4D97-AF65-F5344CB8AC3E}">
        <p14:creationId xmlns:p14="http://schemas.microsoft.com/office/powerpoint/2010/main" val="6758412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3A1A90-A4E4-43C8-BB8D-2A4FF9A1AFC5}" type="slidenum">
              <a:rPr lang="en-US"/>
              <a:pPr>
                <a:defRPr/>
              </a:pPr>
              <a:t>‹#›</a:t>
            </a:fld>
            <a:endParaRPr lang="en-US"/>
          </a:p>
        </p:txBody>
      </p:sp>
    </p:spTree>
    <p:extLst>
      <p:ext uri="{BB962C8B-B14F-4D97-AF65-F5344CB8AC3E}">
        <p14:creationId xmlns:p14="http://schemas.microsoft.com/office/powerpoint/2010/main" val="2434509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2954DE-2E46-4875-9F1C-7A1AE4F7BBD4}" type="slidenum">
              <a:rPr lang="en-US"/>
              <a:pPr>
                <a:defRPr/>
              </a:pPr>
              <a:t>‹#›</a:t>
            </a:fld>
            <a:endParaRPr lang="en-US"/>
          </a:p>
        </p:txBody>
      </p:sp>
    </p:spTree>
    <p:extLst>
      <p:ext uri="{BB962C8B-B14F-4D97-AF65-F5344CB8AC3E}">
        <p14:creationId xmlns:p14="http://schemas.microsoft.com/office/powerpoint/2010/main" val="21432209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629400" y="6229350"/>
            <a:ext cx="2133600" cy="476250"/>
          </a:xfrm>
        </p:spPr>
        <p:txBody>
          <a:bodyPr/>
          <a:lstStyle>
            <a:lvl1pPr>
              <a:defRPr/>
            </a:lvl1pPr>
          </a:lstStyle>
          <a:p>
            <a:r>
              <a:rPr lang="en-US"/>
              <a:t>September 2005September 2004</a:t>
            </a: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t>September 2005</a:t>
            </a:r>
          </a:p>
        </p:txBody>
      </p:sp>
    </p:spTree>
    <p:extLst>
      <p:ext uri="{BB962C8B-B14F-4D97-AF65-F5344CB8AC3E}">
        <p14:creationId xmlns:p14="http://schemas.microsoft.com/office/powerpoint/2010/main" val="777909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F2ABD2-BDF5-084E-8E77-F965560DF6C3}"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EC3479-2FE1-F844-9B56-BB965D2EDF03}" type="slidenum">
              <a:rPr lang="en-US" smtClean="0"/>
              <a:t>‹#›</a:t>
            </a:fld>
            <a:endParaRPr lang="en-US"/>
          </a:p>
        </p:txBody>
      </p:sp>
    </p:spTree>
    <p:extLst>
      <p:ext uri="{BB962C8B-B14F-4D97-AF65-F5344CB8AC3E}">
        <p14:creationId xmlns:p14="http://schemas.microsoft.com/office/powerpoint/2010/main" val="3808375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F2ABD2-BDF5-084E-8E77-F965560DF6C3}" type="datetimeFigureOut">
              <a:rPr lang="en-US" smtClean="0"/>
              <a:t>3/21/2023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EC3479-2FE1-F844-9B56-BB965D2EDF03}" type="slidenum">
              <a:rPr lang="en-US" smtClean="0"/>
              <a:t>‹#›</a:t>
            </a:fld>
            <a:endParaRPr lang="en-US"/>
          </a:p>
        </p:txBody>
      </p:sp>
    </p:spTree>
    <p:extLst>
      <p:ext uri="{BB962C8B-B14F-4D97-AF65-F5344CB8AC3E}">
        <p14:creationId xmlns:p14="http://schemas.microsoft.com/office/powerpoint/2010/main" val="130542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F2ABD2-BDF5-084E-8E77-F965560DF6C3}" type="datetimeFigureOut">
              <a:rPr lang="en-US" smtClean="0"/>
              <a:t>3/21/2023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EC3479-2FE1-F844-9B56-BB965D2EDF03}" type="slidenum">
              <a:rPr lang="en-US" smtClean="0"/>
              <a:t>‹#›</a:t>
            </a:fld>
            <a:endParaRPr lang="en-US"/>
          </a:p>
        </p:txBody>
      </p:sp>
    </p:spTree>
    <p:extLst>
      <p:ext uri="{BB962C8B-B14F-4D97-AF65-F5344CB8AC3E}">
        <p14:creationId xmlns:p14="http://schemas.microsoft.com/office/powerpoint/2010/main" val="1229362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2ABD2-BDF5-084E-8E77-F965560DF6C3}" type="datetimeFigureOut">
              <a:rPr lang="en-US" smtClean="0"/>
              <a:t>3/21/2023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EC3479-2FE1-F844-9B56-BB965D2EDF03}" type="slidenum">
              <a:rPr lang="en-US" smtClean="0"/>
              <a:t>‹#›</a:t>
            </a:fld>
            <a:endParaRPr lang="en-US"/>
          </a:p>
        </p:txBody>
      </p:sp>
    </p:spTree>
    <p:extLst>
      <p:ext uri="{BB962C8B-B14F-4D97-AF65-F5344CB8AC3E}">
        <p14:creationId xmlns:p14="http://schemas.microsoft.com/office/powerpoint/2010/main" val="131579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2ABD2-BDF5-084E-8E77-F965560DF6C3}"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EC3479-2FE1-F844-9B56-BB965D2EDF03}" type="slidenum">
              <a:rPr lang="en-US" smtClean="0"/>
              <a:t>‹#›</a:t>
            </a:fld>
            <a:endParaRPr lang="en-US"/>
          </a:p>
        </p:txBody>
      </p:sp>
    </p:spTree>
    <p:extLst>
      <p:ext uri="{BB962C8B-B14F-4D97-AF65-F5344CB8AC3E}">
        <p14:creationId xmlns:p14="http://schemas.microsoft.com/office/powerpoint/2010/main" val="922633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2ABD2-BDF5-084E-8E77-F965560DF6C3}"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EC3479-2FE1-F844-9B56-BB965D2EDF03}" type="slidenum">
              <a:rPr lang="en-US" smtClean="0"/>
              <a:t>‹#›</a:t>
            </a:fld>
            <a:endParaRPr lang="en-US"/>
          </a:p>
        </p:txBody>
      </p:sp>
    </p:spTree>
    <p:extLst>
      <p:ext uri="{BB962C8B-B14F-4D97-AF65-F5344CB8AC3E}">
        <p14:creationId xmlns:p14="http://schemas.microsoft.com/office/powerpoint/2010/main" val="253960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2ABD2-BDF5-084E-8E77-F965560DF6C3}" type="datetimeFigureOut">
              <a:rPr lang="en-US" smtClean="0"/>
              <a:t>3/21/2023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EC3479-2FE1-F844-9B56-BB965D2EDF03}" type="slidenum">
              <a:rPr lang="en-US" smtClean="0"/>
              <a:t>‹#›</a:t>
            </a:fld>
            <a:endParaRPr lang="en-US"/>
          </a:p>
        </p:txBody>
      </p:sp>
      <p:pic>
        <p:nvPicPr>
          <p:cNvPr id="7" name="Picture 6" descr="ANTHC PPT Footer.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829453"/>
            <a:ext cx="9144000" cy="1028547"/>
          </a:xfrm>
          <a:prstGeom prst="rect">
            <a:avLst/>
          </a:prstGeom>
        </p:spPr>
      </p:pic>
    </p:spTree>
    <p:extLst>
      <p:ext uri="{BB962C8B-B14F-4D97-AF65-F5344CB8AC3E}">
        <p14:creationId xmlns:p14="http://schemas.microsoft.com/office/powerpoint/2010/main" val="1845653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44961EC-9008-4ED6-8F9D-9F098EE0010E}" type="datetimeFigureOut">
              <a:rPr lang="en-US" smtClean="0"/>
              <a:t>3/21/2023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98EB3D-D244-43CD-9CB9-87119F3729A2}" type="slidenum">
              <a:rPr lang="en-US" smtClean="0"/>
              <a:t>‹#›</a:t>
            </a:fld>
            <a:endParaRPr lang="en-US"/>
          </a:p>
        </p:txBody>
      </p:sp>
    </p:spTree>
    <p:extLst>
      <p:ext uri="{BB962C8B-B14F-4D97-AF65-F5344CB8AC3E}">
        <p14:creationId xmlns:p14="http://schemas.microsoft.com/office/powerpoint/2010/main" val="195690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41908109-E6DA-4303-A969-B6A11A5C414B}" type="slidenum">
              <a:rPr lang="en-US"/>
              <a:pPr>
                <a:defRPr/>
              </a:pPr>
              <a:t>‹#›</a:t>
            </a:fld>
            <a:endParaRPr lang="en-US"/>
          </a:p>
        </p:txBody>
      </p:sp>
    </p:spTree>
    <p:extLst>
      <p:ext uri="{BB962C8B-B14F-4D97-AF65-F5344CB8AC3E}">
        <p14:creationId xmlns:p14="http://schemas.microsoft.com/office/powerpoint/2010/main" val="40259250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dec.alaska.gov/Applications/Water/OpCert/community-water-sewer-improvement-contact-list.xlsx"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anthc.org/clean-water-and-sanitation/individual-sanitation-facilities-scattered-sites-program/#:~:text=%20Individual%20Sanitation%20Facilities%20Scattered%20Sites%20Program.%20The,sewer%2C%20and%20water%20service%20line%20connections%2C%20and%20wastewate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THC Logo Slide.jpg"/>
          <p:cNvPicPr>
            <a:picLocks noChangeAspect="1"/>
          </p:cNvPicPr>
          <p:nvPr/>
        </p:nvPicPr>
        <p:blipFill rotWithShape="1">
          <a:blip r:embed="rId2">
            <a:extLst>
              <a:ext uri="{28A0092B-C50C-407E-A947-70E740481C1C}">
                <a14:useLocalDpi xmlns:a14="http://schemas.microsoft.com/office/drawing/2010/main" val="0"/>
              </a:ext>
            </a:extLst>
          </a:blip>
          <a:srcRect t="30710" b="28982"/>
          <a:stretch/>
        </p:blipFill>
        <p:spPr>
          <a:xfrm>
            <a:off x="0" y="1005445"/>
            <a:ext cx="9144000" cy="2863273"/>
          </a:xfrm>
          <a:prstGeom prst="rect">
            <a:avLst/>
          </a:prstGeom>
        </p:spPr>
      </p:pic>
      <p:sp>
        <p:nvSpPr>
          <p:cNvPr id="2" name="TextBox 1"/>
          <p:cNvSpPr txBox="1"/>
          <p:nvPr/>
        </p:nvSpPr>
        <p:spPr>
          <a:xfrm>
            <a:off x="1" y="3306619"/>
            <a:ext cx="9144000" cy="1754326"/>
          </a:xfrm>
          <a:prstGeom prst="rect">
            <a:avLst/>
          </a:prstGeom>
          <a:noFill/>
        </p:spPr>
        <p:txBody>
          <a:bodyPr wrap="square" rtlCol="0">
            <a:spAutoFit/>
          </a:bodyPr>
          <a:lstStyle/>
          <a:p>
            <a:pPr algn="ctr"/>
            <a:r>
              <a:rPr lang="en-US" sz="3200" dirty="0" smtClean="0"/>
              <a:t>Department of Environmental Health &amp; Engineering</a:t>
            </a:r>
          </a:p>
          <a:p>
            <a:pPr algn="ctr"/>
            <a:endParaRPr lang="en-US" dirty="0"/>
          </a:p>
          <a:p>
            <a:pPr algn="ctr"/>
            <a:r>
              <a:rPr lang="en-US" sz="2000" dirty="0" smtClean="0"/>
              <a:t>Presented by Victoria Jelderks, Engineering Project Manager IV</a:t>
            </a:r>
          </a:p>
          <a:p>
            <a:pPr algn="ctr"/>
            <a:r>
              <a:rPr lang="en-US" sz="2000" dirty="0" smtClean="0"/>
              <a:t>Slides by Joyell Acuna, Engineering Project Manager I</a:t>
            </a:r>
          </a:p>
          <a:p>
            <a:pPr algn="ctr"/>
            <a:endParaRPr lang="en-US" dirty="0"/>
          </a:p>
        </p:txBody>
      </p:sp>
    </p:spTree>
    <p:extLst>
      <p:ext uri="{BB962C8B-B14F-4D97-AF65-F5344CB8AC3E}">
        <p14:creationId xmlns:p14="http://schemas.microsoft.com/office/powerpoint/2010/main" val="893177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389938709"/>
              </p:ext>
            </p:extLst>
          </p:nvPr>
        </p:nvGraphicFramePr>
        <p:xfrm>
          <a:off x="823355" y="486560"/>
          <a:ext cx="6944851" cy="4446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296882" y="5051561"/>
            <a:ext cx="8847117" cy="1569660"/>
          </a:xfrm>
          <a:prstGeom prst="rect">
            <a:avLst/>
          </a:prstGeom>
          <a:noFill/>
        </p:spPr>
        <p:txBody>
          <a:bodyPr wrap="square" rtlCol="0">
            <a:spAutoFit/>
          </a:bodyPr>
          <a:lstStyle/>
          <a:p>
            <a:r>
              <a:rPr lang="en-US" sz="2400" dirty="0" smtClean="0"/>
              <a:t>Ex</a:t>
            </a:r>
            <a:r>
              <a:rPr lang="en-US" sz="2400" dirty="0"/>
              <a:t>. </a:t>
            </a:r>
            <a:r>
              <a:rPr lang="en-US" sz="2400" dirty="0" err="1"/>
              <a:t>Chevak</a:t>
            </a:r>
            <a:r>
              <a:rPr lang="en-US" sz="2400" dirty="0"/>
              <a:t> water / sewer rates decreased from $165 / </a:t>
            </a:r>
            <a:r>
              <a:rPr lang="en-US" sz="2400" dirty="0" err="1"/>
              <a:t>mo</a:t>
            </a:r>
            <a:r>
              <a:rPr lang="en-US" sz="2400" dirty="0"/>
              <a:t> to $85 / </a:t>
            </a:r>
            <a:r>
              <a:rPr lang="en-US" sz="2400" dirty="0" err="1"/>
              <a:t>mo</a:t>
            </a:r>
            <a:r>
              <a:rPr lang="en-US" sz="2400" dirty="0"/>
              <a:t> via heat recovery, energy efficiency, wind integration</a:t>
            </a:r>
          </a:p>
          <a:p>
            <a:endParaRPr lang="en-US" sz="2400" dirty="0"/>
          </a:p>
          <a:p>
            <a:endParaRPr lang="en-US" sz="2400" dirty="0"/>
          </a:p>
        </p:txBody>
      </p:sp>
      <p:sp>
        <p:nvSpPr>
          <p:cNvPr id="2" name="Rectangle 1"/>
          <p:cNvSpPr/>
          <p:nvPr/>
        </p:nvSpPr>
        <p:spPr>
          <a:xfrm>
            <a:off x="3610886" y="176059"/>
            <a:ext cx="1462388" cy="646331"/>
          </a:xfrm>
          <a:prstGeom prst="rect">
            <a:avLst/>
          </a:prstGeom>
        </p:spPr>
        <p:txBody>
          <a:bodyPr wrap="none">
            <a:spAutoFit/>
          </a:bodyPr>
          <a:lstStyle/>
          <a:p>
            <a:r>
              <a:rPr lang="en-US" sz="3600" dirty="0" smtClean="0"/>
              <a:t>Energy</a:t>
            </a:r>
            <a:endParaRPr lang="en-US" sz="3600" dirty="0"/>
          </a:p>
        </p:txBody>
      </p:sp>
    </p:spTree>
    <p:extLst>
      <p:ext uri="{BB962C8B-B14F-4D97-AF65-F5344CB8AC3E}">
        <p14:creationId xmlns:p14="http://schemas.microsoft.com/office/powerpoint/2010/main" val="3081778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9345"/>
          <a:stretch/>
        </p:blipFill>
        <p:spPr bwMode="auto">
          <a:xfrm>
            <a:off x="1094248" y="2274534"/>
            <a:ext cx="3141565" cy="3797302"/>
          </a:xfrm>
          <a:prstGeom prst="roundRect">
            <a:avLst>
              <a:gd name="adj" fmla="val 8594"/>
            </a:avLst>
          </a:prstGeom>
          <a:solidFill>
            <a:srgbClr val="FFFFFF">
              <a:shade val="85000"/>
            </a:srgbClr>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pic>
      <p:pic>
        <p:nvPicPr>
          <p:cNvPr id="4100" name="Picture 4" descr="IMG_1827.JPG"/>
          <p:cNvPicPr>
            <a:picLocks noChangeAspect="1"/>
          </p:cNvPicPr>
          <p:nvPr/>
        </p:nvPicPr>
        <p:blipFill rotWithShape="1">
          <a:blip r:embed="rId4" cstate="screen">
            <a:extLst>
              <a:ext uri="{28A0092B-C50C-407E-A947-70E740481C1C}">
                <a14:useLocalDpi xmlns:a14="http://schemas.microsoft.com/office/drawing/2010/main"/>
              </a:ext>
            </a:extLst>
          </a:blip>
          <a:srcRect b="9345"/>
          <a:stretch/>
        </p:blipFill>
        <p:spPr bwMode="auto">
          <a:xfrm>
            <a:off x="4983862" y="2274533"/>
            <a:ext cx="3141565" cy="3797303"/>
          </a:xfrm>
          <a:prstGeom prst="roundRect">
            <a:avLst>
              <a:gd name="adj" fmla="val 8594"/>
            </a:avLst>
          </a:prstGeom>
          <a:solidFill>
            <a:srgbClr val="FFFFFF">
              <a:shade val="85000"/>
            </a:srgbClr>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pic>
      <p:sp>
        <p:nvSpPr>
          <p:cNvPr id="4101" name="TextBox 5"/>
          <p:cNvSpPr txBox="1">
            <a:spLocks noChangeArrowheads="1"/>
          </p:cNvSpPr>
          <p:nvPr/>
        </p:nvSpPr>
        <p:spPr bwMode="auto">
          <a:xfrm>
            <a:off x="4983860" y="1515535"/>
            <a:ext cx="314156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000" dirty="0">
                <a:solidFill>
                  <a:schemeClr val="tx1">
                    <a:lumMod val="65000"/>
                    <a:lumOff val="35000"/>
                  </a:schemeClr>
                </a:solidFill>
                <a:latin typeface="News Gothic MT"/>
                <a:cs typeface="News Gothic MT"/>
              </a:rPr>
              <a:t>New EPA-certified</a:t>
            </a:r>
            <a:r>
              <a:rPr lang="en-US" sz="2000" dirty="0" smtClean="0">
                <a:solidFill>
                  <a:schemeClr val="tx1">
                    <a:lumMod val="65000"/>
                    <a:lumOff val="35000"/>
                  </a:schemeClr>
                </a:solidFill>
                <a:latin typeface="News Gothic MT"/>
                <a:cs typeface="News Gothic MT"/>
              </a:rPr>
              <a:t>,</a:t>
            </a:r>
          </a:p>
          <a:p>
            <a:pPr algn="ctr"/>
            <a:r>
              <a:rPr lang="en-US" sz="2000" dirty="0" smtClean="0">
                <a:solidFill>
                  <a:schemeClr val="tx1">
                    <a:lumMod val="65000"/>
                    <a:lumOff val="35000"/>
                  </a:schemeClr>
                </a:solidFill>
                <a:latin typeface="News Gothic MT"/>
                <a:cs typeface="News Gothic MT"/>
              </a:rPr>
              <a:t>low</a:t>
            </a:r>
            <a:r>
              <a:rPr lang="en-US" sz="2000" dirty="0">
                <a:solidFill>
                  <a:schemeClr val="tx1">
                    <a:lumMod val="65000"/>
                    <a:lumOff val="35000"/>
                  </a:schemeClr>
                </a:solidFill>
                <a:latin typeface="News Gothic MT"/>
                <a:cs typeface="News Gothic MT"/>
              </a:rPr>
              <a:t>-emission woodstove</a:t>
            </a:r>
          </a:p>
        </p:txBody>
      </p:sp>
      <p:sp>
        <p:nvSpPr>
          <p:cNvPr id="4102" name="TextBox 7"/>
          <p:cNvSpPr txBox="1">
            <a:spLocks noChangeArrowheads="1"/>
          </p:cNvSpPr>
          <p:nvPr/>
        </p:nvSpPr>
        <p:spPr bwMode="auto">
          <a:xfrm>
            <a:off x="1094248" y="1808958"/>
            <a:ext cx="31415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000" dirty="0">
                <a:solidFill>
                  <a:schemeClr val="tx1">
                    <a:lumMod val="65000"/>
                    <a:lumOff val="35000"/>
                  </a:schemeClr>
                </a:solidFill>
                <a:latin typeface="News Gothic MT"/>
                <a:cs typeface="News Gothic MT"/>
              </a:rPr>
              <a:t>Old woodstove</a:t>
            </a:r>
          </a:p>
        </p:txBody>
      </p:sp>
      <p:sp>
        <p:nvSpPr>
          <p:cNvPr id="8" name="Title 1"/>
          <p:cNvSpPr txBox="1">
            <a:spLocks/>
          </p:cNvSpPr>
          <p:nvPr/>
        </p:nvSpPr>
        <p:spPr>
          <a:xfrm>
            <a:off x="0" y="0"/>
            <a:ext cx="9144000" cy="1444532"/>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4200" dirty="0" smtClean="0"/>
              <a:t>Environmental Health Support</a:t>
            </a:r>
            <a:endParaRPr lang="en-US" sz="4200" dirty="0"/>
          </a:p>
        </p:txBody>
      </p:sp>
      <p:sp>
        <p:nvSpPr>
          <p:cNvPr id="3" name="Slide Number Placeholder 2"/>
          <p:cNvSpPr>
            <a:spLocks noGrp="1"/>
          </p:cNvSpPr>
          <p:nvPr>
            <p:ph type="sldNum" sz="quarter" idx="12"/>
          </p:nvPr>
        </p:nvSpPr>
        <p:spPr/>
        <p:txBody>
          <a:bodyPr/>
          <a:lstStyle/>
          <a:p>
            <a:fld id="{81AAD702-0E84-9A4E-9589-78A27D6FB44D}" type="slidenum">
              <a:rPr lang="en-US" smtClean="0"/>
              <a:t>11</a:t>
            </a:fld>
            <a:endParaRPr lang="en-US" dirty="0"/>
          </a:p>
        </p:txBody>
      </p:sp>
    </p:spTree>
    <p:extLst>
      <p:ext uri="{BB962C8B-B14F-4D97-AF65-F5344CB8AC3E}">
        <p14:creationId xmlns:p14="http://schemas.microsoft.com/office/powerpoint/2010/main" val="192790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648" y="1303233"/>
            <a:ext cx="4254856" cy="4116831"/>
          </a:xfrm>
        </p:spPr>
        <p:txBody>
          <a:bodyPr>
            <a:noAutofit/>
          </a:bodyPr>
          <a:lstStyle/>
          <a:p>
            <a:pPr marL="12700" indent="0">
              <a:lnSpc>
                <a:spcPct val="110000"/>
              </a:lnSpc>
              <a:spcBef>
                <a:spcPts val="0"/>
              </a:spcBef>
              <a:buNone/>
              <a:defRPr/>
            </a:pPr>
            <a:r>
              <a:rPr lang="en-US" sz="2400" dirty="0" smtClean="0"/>
              <a:t>Coordinate ANTHC’s capital facility planning strategy:</a:t>
            </a:r>
            <a:endParaRPr lang="en-US" sz="2400" dirty="0"/>
          </a:p>
          <a:p>
            <a:pPr marL="349250" lvl="2" indent="-349250">
              <a:lnSpc>
                <a:spcPct val="110000"/>
              </a:lnSpc>
              <a:spcBef>
                <a:spcPts val="2000"/>
              </a:spcBef>
              <a:defRPr/>
            </a:pPr>
            <a:r>
              <a:rPr lang="en-US" dirty="0"/>
              <a:t>Medical </a:t>
            </a:r>
            <a:r>
              <a:rPr lang="en-US" dirty="0" smtClean="0"/>
              <a:t>Services Plan</a:t>
            </a:r>
            <a:endParaRPr lang="en-US" dirty="0"/>
          </a:p>
          <a:p>
            <a:pPr marL="349250" lvl="2" indent="-349250">
              <a:lnSpc>
                <a:spcPct val="110000"/>
              </a:lnSpc>
              <a:spcBef>
                <a:spcPts val="2000"/>
              </a:spcBef>
              <a:defRPr/>
            </a:pPr>
            <a:r>
              <a:rPr lang="en-US" dirty="0"/>
              <a:t>Facilities </a:t>
            </a:r>
            <a:r>
              <a:rPr lang="en-US" dirty="0" smtClean="0"/>
              <a:t>Master Plan</a:t>
            </a:r>
          </a:p>
          <a:p>
            <a:pPr marL="349250" lvl="2" indent="-349250">
              <a:lnSpc>
                <a:spcPct val="110000"/>
              </a:lnSpc>
              <a:spcBef>
                <a:spcPts val="2000"/>
              </a:spcBef>
              <a:defRPr/>
            </a:pPr>
            <a:r>
              <a:rPr lang="en-US" dirty="0" smtClean="0"/>
              <a:t>Maternal</a:t>
            </a:r>
            <a:r>
              <a:rPr lang="en-US" dirty="0"/>
              <a:t> </a:t>
            </a:r>
            <a:r>
              <a:rPr lang="en-US" dirty="0" smtClean="0"/>
              <a:t>Child Health</a:t>
            </a:r>
            <a:endParaRPr lang="en-US" dirty="0"/>
          </a:p>
          <a:p>
            <a:pPr marL="349250" lvl="2" indent="-349250">
              <a:lnSpc>
                <a:spcPct val="110000"/>
              </a:lnSpc>
              <a:spcBef>
                <a:spcPts val="2000"/>
              </a:spcBef>
              <a:defRPr/>
            </a:pPr>
            <a:r>
              <a:rPr lang="en-US" dirty="0"/>
              <a:t>Parking </a:t>
            </a:r>
            <a:r>
              <a:rPr lang="en-US" dirty="0" smtClean="0"/>
              <a:t>Garage and</a:t>
            </a:r>
            <a:br>
              <a:rPr lang="en-US" dirty="0" smtClean="0"/>
            </a:br>
            <a:r>
              <a:rPr lang="en-US" dirty="0" smtClean="0"/>
              <a:t>Patient Housing</a:t>
            </a:r>
          </a:p>
          <a:p>
            <a:pPr marL="349250" lvl="2" indent="-349250">
              <a:lnSpc>
                <a:spcPct val="110000"/>
              </a:lnSpc>
              <a:spcBef>
                <a:spcPts val="2000"/>
              </a:spcBef>
              <a:defRPr/>
            </a:pPr>
            <a:r>
              <a:rPr lang="en-US" dirty="0" smtClean="0"/>
              <a:t>Clinical Services Expansion</a:t>
            </a:r>
            <a:endParaRPr lang="en-US" dirty="0"/>
          </a:p>
          <a:p>
            <a:pPr>
              <a:lnSpc>
                <a:spcPct val="110000"/>
              </a:lnSpc>
            </a:pPr>
            <a:endParaRPr lang="en-US" sz="2000" dirty="0"/>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348" t="3504" r="10935" b="12021"/>
          <a:stretch/>
        </p:blipFill>
        <p:spPr bwMode="auto">
          <a:xfrm>
            <a:off x="4155103" y="1826769"/>
            <a:ext cx="4125599" cy="3069761"/>
          </a:xfrm>
          <a:prstGeom prst="roundRect">
            <a:avLst>
              <a:gd name="adj" fmla="val 8594"/>
            </a:avLst>
          </a:prstGeom>
          <a:solidFill>
            <a:srgbClr val="FFFFFF">
              <a:shade val="85000"/>
            </a:srgbClr>
          </a:solidFill>
          <a:ln>
            <a:noFill/>
          </a:ln>
          <a:effectLst/>
          <a:scene3d>
            <a:camera prst="orthographicFront"/>
            <a:lightRig rig="threePt" dir="t"/>
          </a:scene3d>
          <a:sp3d>
            <a:bevelT/>
          </a:sp3d>
          <a:extLs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0" y="311557"/>
            <a:ext cx="9144000" cy="936284"/>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4200" dirty="0" smtClean="0"/>
              <a:t>Health Facilities Support</a:t>
            </a:r>
            <a:endParaRPr lang="en-US" sz="4200" dirty="0"/>
          </a:p>
        </p:txBody>
      </p:sp>
      <p:sp>
        <p:nvSpPr>
          <p:cNvPr id="4" name="Slide Number Placeholder 3"/>
          <p:cNvSpPr>
            <a:spLocks noGrp="1"/>
          </p:cNvSpPr>
          <p:nvPr>
            <p:ph type="sldNum" sz="quarter" idx="12"/>
          </p:nvPr>
        </p:nvSpPr>
        <p:spPr/>
        <p:txBody>
          <a:bodyPr/>
          <a:lstStyle/>
          <a:p>
            <a:fld id="{81AAD702-0E84-9A4E-9589-78A27D6FB44D}" type="slidenum">
              <a:rPr lang="en-US" smtClean="0"/>
              <a:t>12</a:t>
            </a:fld>
            <a:endParaRPr lang="en-US" dirty="0"/>
          </a:p>
        </p:txBody>
      </p:sp>
    </p:spTree>
    <p:extLst>
      <p:ext uri="{BB962C8B-B14F-4D97-AF65-F5344CB8AC3E}">
        <p14:creationId xmlns:p14="http://schemas.microsoft.com/office/powerpoint/2010/main" val="273890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17" y="259735"/>
            <a:ext cx="8229600" cy="1143000"/>
          </a:xfrm>
        </p:spPr>
        <p:txBody>
          <a:bodyPr/>
          <a:lstStyle/>
          <a:p>
            <a:r>
              <a:rPr lang="en-US" dirty="0" smtClean="0"/>
              <a:t>Sanitation Project Workflow</a:t>
            </a:r>
            <a:endParaRPr lang="en-US" dirty="0"/>
          </a:p>
        </p:txBody>
      </p:sp>
      <p:grpSp>
        <p:nvGrpSpPr>
          <p:cNvPr id="5" name="Group 4"/>
          <p:cNvGrpSpPr/>
          <p:nvPr/>
        </p:nvGrpSpPr>
        <p:grpSpPr>
          <a:xfrm>
            <a:off x="449917" y="1269357"/>
            <a:ext cx="8434591" cy="4293660"/>
            <a:chOff x="461852" y="1982181"/>
            <a:chExt cx="8434591" cy="4293660"/>
          </a:xfrm>
        </p:grpSpPr>
        <p:sp>
          <p:nvSpPr>
            <p:cNvPr id="6" name="Freeform 5"/>
            <p:cNvSpPr/>
            <p:nvPr/>
          </p:nvSpPr>
          <p:spPr>
            <a:xfrm>
              <a:off x="461852" y="1982181"/>
              <a:ext cx="1807699" cy="820800"/>
            </a:xfrm>
            <a:custGeom>
              <a:avLst/>
              <a:gdLst>
                <a:gd name="connsiteX0" fmla="*/ 0 w 1807699"/>
                <a:gd name="connsiteY0" fmla="*/ 82080 h 820800"/>
                <a:gd name="connsiteX1" fmla="*/ 82080 w 1807699"/>
                <a:gd name="connsiteY1" fmla="*/ 0 h 820800"/>
                <a:gd name="connsiteX2" fmla="*/ 1725619 w 1807699"/>
                <a:gd name="connsiteY2" fmla="*/ 0 h 820800"/>
                <a:gd name="connsiteX3" fmla="*/ 1807699 w 1807699"/>
                <a:gd name="connsiteY3" fmla="*/ 82080 h 820800"/>
                <a:gd name="connsiteX4" fmla="*/ 1807699 w 1807699"/>
                <a:gd name="connsiteY4" fmla="*/ 738720 h 820800"/>
                <a:gd name="connsiteX5" fmla="*/ 1725619 w 1807699"/>
                <a:gd name="connsiteY5" fmla="*/ 820800 h 820800"/>
                <a:gd name="connsiteX6" fmla="*/ 82080 w 1807699"/>
                <a:gd name="connsiteY6" fmla="*/ 820800 h 820800"/>
                <a:gd name="connsiteX7" fmla="*/ 0 w 1807699"/>
                <a:gd name="connsiteY7" fmla="*/ 738720 h 820800"/>
                <a:gd name="connsiteX8" fmla="*/ 0 w 1807699"/>
                <a:gd name="connsiteY8" fmla="*/ 82080 h 8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7699" h="820800">
                  <a:moveTo>
                    <a:pt x="0" y="82080"/>
                  </a:moveTo>
                  <a:cubicBezTo>
                    <a:pt x="0" y="36748"/>
                    <a:pt x="36748" y="0"/>
                    <a:pt x="82080" y="0"/>
                  </a:cubicBezTo>
                  <a:lnTo>
                    <a:pt x="1725619" y="0"/>
                  </a:lnTo>
                  <a:cubicBezTo>
                    <a:pt x="1770951" y="0"/>
                    <a:pt x="1807699" y="36748"/>
                    <a:pt x="1807699" y="82080"/>
                  </a:cubicBezTo>
                  <a:lnTo>
                    <a:pt x="1807699" y="738720"/>
                  </a:lnTo>
                  <a:cubicBezTo>
                    <a:pt x="1807699" y="784052"/>
                    <a:pt x="1770951" y="820800"/>
                    <a:pt x="1725619" y="820800"/>
                  </a:cubicBezTo>
                  <a:lnTo>
                    <a:pt x="82080" y="820800"/>
                  </a:lnTo>
                  <a:cubicBezTo>
                    <a:pt x="36748" y="820800"/>
                    <a:pt x="0" y="784052"/>
                    <a:pt x="0" y="738720"/>
                  </a:cubicBezTo>
                  <a:lnTo>
                    <a:pt x="0" y="8208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5128" tIns="135128" rIns="135128" bIns="345990" numCol="1" spcCol="1270" anchor="t" anchorCtr="0">
              <a:noAutofit/>
            </a:bodyPr>
            <a:lstStyle/>
            <a:p>
              <a:pPr lvl="0" algn="l" defTabSz="844550">
                <a:lnSpc>
                  <a:spcPct val="90000"/>
                </a:lnSpc>
                <a:spcBef>
                  <a:spcPct val="0"/>
                </a:spcBef>
                <a:spcAft>
                  <a:spcPct val="35000"/>
                </a:spcAft>
              </a:pPr>
              <a:r>
                <a:rPr lang="en-US" sz="2000" kern="1200" dirty="0" smtClean="0"/>
                <a:t>Planning</a:t>
              </a:r>
              <a:endParaRPr lang="en-US" sz="2000" kern="1200" dirty="0"/>
            </a:p>
          </p:txBody>
        </p:sp>
        <p:sp>
          <p:nvSpPr>
            <p:cNvPr id="7" name="Freeform 6"/>
            <p:cNvSpPr/>
            <p:nvPr/>
          </p:nvSpPr>
          <p:spPr>
            <a:xfrm>
              <a:off x="461852" y="2529381"/>
              <a:ext cx="2412571" cy="3746460"/>
            </a:xfrm>
            <a:custGeom>
              <a:avLst/>
              <a:gdLst>
                <a:gd name="connsiteX0" fmla="*/ 0 w 2276941"/>
                <a:gd name="connsiteY0" fmla="*/ 227694 h 3214800"/>
                <a:gd name="connsiteX1" fmla="*/ 227694 w 2276941"/>
                <a:gd name="connsiteY1" fmla="*/ 0 h 3214800"/>
                <a:gd name="connsiteX2" fmla="*/ 2049247 w 2276941"/>
                <a:gd name="connsiteY2" fmla="*/ 0 h 3214800"/>
                <a:gd name="connsiteX3" fmla="*/ 2276941 w 2276941"/>
                <a:gd name="connsiteY3" fmla="*/ 227694 h 3214800"/>
                <a:gd name="connsiteX4" fmla="*/ 2276941 w 2276941"/>
                <a:gd name="connsiteY4" fmla="*/ 2987106 h 3214800"/>
                <a:gd name="connsiteX5" fmla="*/ 2049247 w 2276941"/>
                <a:gd name="connsiteY5" fmla="*/ 3214800 h 3214800"/>
                <a:gd name="connsiteX6" fmla="*/ 227694 w 2276941"/>
                <a:gd name="connsiteY6" fmla="*/ 3214800 h 3214800"/>
                <a:gd name="connsiteX7" fmla="*/ 0 w 2276941"/>
                <a:gd name="connsiteY7" fmla="*/ 2987106 h 3214800"/>
                <a:gd name="connsiteX8" fmla="*/ 0 w 2276941"/>
                <a:gd name="connsiteY8" fmla="*/ 227694 h 32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6941" h="3214800">
                  <a:moveTo>
                    <a:pt x="0" y="227694"/>
                  </a:moveTo>
                  <a:cubicBezTo>
                    <a:pt x="0" y="101942"/>
                    <a:pt x="101942" y="0"/>
                    <a:pt x="227694" y="0"/>
                  </a:cubicBezTo>
                  <a:lnTo>
                    <a:pt x="2049247" y="0"/>
                  </a:lnTo>
                  <a:cubicBezTo>
                    <a:pt x="2174999" y="0"/>
                    <a:pt x="2276941" y="101942"/>
                    <a:pt x="2276941" y="227694"/>
                  </a:cubicBezTo>
                  <a:lnTo>
                    <a:pt x="2276941" y="2987106"/>
                  </a:lnTo>
                  <a:cubicBezTo>
                    <a:pt x="2276941" y="3112858"/>
                    <a:pt x="2174999" y="3214800"/>
                    <a:pt x="2049247" y="3214800"/>
                  </a:cubicBezTo>
                  <a:lnTo>
                    <a:pt x="227694" y="3214800"/>
                  </a:lnTo>
                  <a:cubicBezTo>
                    <a:pt x="101942" y="3214800"/>
                    <a:pt x="0" y="3112858"/>
                    <a:pt x="0" y="2987106"/>
                  </a:cubicBezTo>
                  <a:lnTo>
                    <a:pt x="0" y="227694"/>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1817" tIns="201817" rIns="201817" bIns="201817" numCol="1" spcCol="1270" anchor="t" anchorCtr="0">
              <a:noAutofit/>
            </a:bodyPr>
            <a:lstStyle/>
            <a:p>
              <a:pPr marL="171450" lvl="1" indent="-171450" algn="l" defTabSz="844550">
                <a:lnSpc>
                  <a:spcPct val="90000"/>
                </a:lnSpc>
                <a:spcBef>
                  <a:spcPct val="0"/>
                </a:spcBef>
                <a:spcAft>
                  <a:spcPts val="1200"/>
                </a:spcAft>
                <a:buChar char="••"/>
              </a:pPr>
              <a:r>
                <a:rPr lang="en-US" sz="2000" kern="1200" dirty="0" smtClean="0"/>
                <a:t>Identify deficiencies</a:t>
              </a:r>
              <a:endParaRPr lang="en-US" sz="2000" kern="1200" dirty="0"/>
            </a:p>
            <a:p>
              <a:pPr marL="171450" lvl="1" indent="-171450" algn="l" defTabSz="844550">
                <a:lnSpc>
                  <a:spcPct val="90000"/>
                </a:lnSpc>
                <a:spcBef>
                  <a:spcPct val="0"/>
                </a:spcBef>
                <a:spcAft>
                  <a:spcPts val="1200"/>
                </a:spcAft>
                <a:buChar char="••"/>
              </a:pPr>
              <a:r>
                <a:rPr lang="en-US" sz="2000" kern="1200" dirty="0" smtClean="0"/>
                <a:t>Apply for funds</a:t>
              </a:r>
              <a:endParaRPr lang="en-US" sz="2000" kern="1200" dirty="0"/>
            </a:p>
            <a:p>
              <a:pPr marL="171450" lvl="1" indent="-171450" algn="l" defTabSz="844550">
                <a:lnSpc>
                  <a:spcPct val="90000"/>
                </a:lnSpc>
                <a:spcBef>
                  <a:spcPct val="0"/>
                </a:spcBef>
                <a:spcAft>
                  <a:spcPts val="1200"/>
                </a:spcAft>
                <a:buChar char="••"/>
              </a:pPr>
              <a:r>
                <a:rPr lang="en-US" sz="2000" kern="1200" dirty="0" smtClean="0"/>
                <a:t>Preliminary Engineering Report or Technical Memo</a:t>
              </a:r>
              <a:endParaRPr lang="en-US" sz="2000" kern="1200" dirty="0"/>
            </a:p>
            <a:p>
              <a:pPr marL="171450" lvl="1" indent="-171450" algn="l" defTabSz="844550">
                <a:lnSpc>
                  <a:spcPct val="90000"/>
                </a:lnSpc>
                <a:spcBef>
                  <a:spcPct val="0"/>
                </a:spcBef>
                <a:spcAft>
                  <a:spcPts val="1200"/>
                </a:spcAft>
                <a:buChar char="••"/>
              </a:pPr>
              <a:r>
                <a:rPr lang="en-US" sz="2000" kern="1200" dirty="0" smtClean="0"/>
                <a:t>~1 year</a:t>
              </a:r>
              <a:endParaRPr lang="en-US" sz="2000" kern="1200" dirty="0"/>
            </a:p>
          </p:txBody>
        </p:sp>
        <p:sp>
          <p:nvSpPr>
            <p:cNvPr id="8" name="Freeform 7"/>
            <p:cNvSpPr/>
            <p:nvPr/>
          </p:nvSpPr>
          <p:spPr>
            <a:xfrm>
              <a:off x="2602247" y="2030749"/>
              <a:ext cx="705315" cy="450064"/>
            </a:xfrm>
            <a:custGeom>
              <a:avLst/>
              <a:gdLst>
                <a:gd name="connsiteX0" fmla="*/ 0 w 705315"/>
                <a:gd name="connsiteY0" fmla="*/ 90013 h 450064"/>
                <a:gd name="connsiteX1" fmla="*/ 480283 w 705315"/>
                <a:gd name="connsiteY1" fmla="*/ 90013 h 450064"/>
                <a:gd name="connsiteX2" fmla="*/ 480283 w 705315"/>
                <a:gd name="connsiteY2" fmla="*/ 0 h 450064"/>
                <a:gd name="connsiteX3" fmla="*/ 705315 w 705315"/>
                <a:gd name="connsiteY3" fmla="*/ 225032 h 450064"/>
                <a:gd name="connsiteX4" fmla="*/ 480283 w 705315"/>
                <a:gd name="connsiteY4" fmla="*/ 450064 h 450064"/>
                <a:gd name="connsiteX5" fmla="*/ 480283 w 705315"/>
                <a:gd name="connsiteY5" fmla="*/ 360051 h 450064"/>
                <a:gd name="connsiteX6" fmla="*/ 0 w 705315"/>
                <a:gd name="connsiteY6" fmla="*/ 360051 h 450064"/>
                <a:gd name="connsiteX7" fmla="*/ 0 w 705315"/>
                <a:gd name="connsiteY7" fmla="*/ 90013 h 45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315" h="450064">
                  <a:moveTo>
                    <a:pt x="0" y="90013"/>
                  </a:moveTo>
                  <a:lnTo>
                    <a:pt x="480283" y="90013"/>
                  </a:lnTo>
                  <a:lnTo>
                    <a:pt x="480283" y="0"/>
                  </a:lnTo>
                  <a:lnTo>
                    <a:pt x="705315" y="225032"/>
                  </a:lnTo>
                  <a:lnTo>
                    <a:pt x="480283" y="450064"/>
                  </a:lnTo>
                  <a:lnTo>
                    <a:pt x="480283" y="360051"/>
                  </a:lnTo>
                  <a:lnTo>
                    <a:pt x="0" y="360051"/>
                  </a:lnTo>
                  <a:lnTo>
                    <a:pt x="0" y="90013"/>
                  </a:lnTo>
                  <a:close/>
                </a:path>
              </a:pathLst>
            </a:cu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0" tIns="90013" rIns="135019" bIns="90013" numCol="1" spcCol="1270" anchor="ctr" anchorCtr="0">
              <a:noAutofit/>
            </a:bodyPr>
            <a:lstStyle/>
            <a:p>
              <a:pPr lvl="0" algn="ctr" defTabSz="666750">
                <a:lnSpc>
                  <a:spcPct val="90000"/>
                </a:lnSpc>
                <a:spcBef>
                  <a:spcPct val="0"/>
                </a:spcBef>
                <a:spcAft>
                  <a:spcPct val="35000"/>
                </a:spcAft>
              </a:pPr>
              <a:endParaRPr lang="en-US" sz="1600" kern="1200"/>
            </a:p>
          </p:txBody>
        </p:sp>
        <p:sp>
          <p:nvSpPr>
            <p:cNvPr id="9" name="Freeform 8"/>
            <p:cNvSpPr/>
            <p:nvPr/>
          </p:nvSpPr>
          <p:spPr>
            <a:xfrm>
              <a:off x="3363270" y="1982181"/>
              <a:ext cx="1807699" cy="820800"/>
            </a:xfrm>
            <a:custGeom>
              <a:avLst/>
              <a:gdLst>
                <a:gd name="connsiteX0" fmla="*/ 0 w 1807699"/>
                <a:gd name="connsiteY0" fmla="*/ 82080 h 820800"/>
                <a:gd name="connsiteX1" fmla="*/ 82080 w 1807699"/>
                <a:gd name="connsiteY1" fmla="*/ 0 h 820800"/>
                <a:gd name="connsiteX2" fmla="*/ 1725619 w 1807699"/>
                <a:gd name="connsiteY2" fmla="*/ 0 h 820800"/>
                <a:gd name="connsiteX3" fmla="*/ 1807699 w 1807699"/>
                <a:gd name="connsiteY3" fmla="*/ 82080 h 820800"/>
                <a:gd name="connsiteX4" fmla="*/ 1807699 w 1807699"/>
                <a:gd name="connsiteY4" fmla="*/ 738720 h 820800"/>
                <a:gd name="connsiteX5" fmla="*/ 1725619 w 1807699"/>
                <a:gd name="connsiteY5" fmla="*/ 820800 h 820800"/>
                <a:gd name="connsiteX6" fmla="*/ 82080 w 1807699"/>
                <a:gd name="connsiteY6" fmla="*/ 820800 h 820800"/>
                <a:gd name="connsiteX7" fmla="*/ 0 w 1807699"/>
                <a:gd name="connsiteY7" fmla="*/ 738720 h 820800"/>
                <a:gd name="connsiteX8" fmla="*/ 0 w 1807699"/>
                <a:gd name="connsiteY8" fmla="*/ 82080 h 8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7699" h="820800">
                  <a:moveTo>
                    <a:pt x="0" y="82080"/>
                  </a:moveTo>
                  <a:cubicBezTo>
                    <a:pt x="0" y="36748"/>
                    <a:pt x="36748" y="0"/>
                    <a:pt x="82080" y="0"/>
                  </a:cubicBezTo>
                  <a:lnTo>
                    <a:pt x="1725619" y="0"/>
                  </a:lnTo>
                  <a:cubicBezTo>
                    <a:pt x="1770951" y="0"/>
                    <a:pt x="1807699" y="36748"/>
                    <a:pt x="1807699" y="82080"/>
                  </a:cubicBezTo>
                  <a:lnTo>
                    <a:pt x="1807699" y="738720"/>
                  </a:lnTo>
                  <a:cubicBezTo>
                    <a:pt x="1807699" y="784052"/>
                    <a:pt x="1770951" y="820800"/>
                    <a:pt x="1725619" y="820800"/>
                  </a:cubicBezTo>
                  <a:lnTo>
                    <a:pt x="82080" y="820800"/>
                  </a:lnTo>
                  <a:cubicBezTo>
                    <a:pt x="36748" y="820800"/>
                    <a:pt x="0" y="784052"/>
                    <a:pt x="0" y="738720"/>
                  </a:cubicBezTo>
                  <a:lnTo>
                    <a:pt x="0" y="82080"/>
                  </a:lnTo>
                  <a:close/>
                </a:path>
              </a:pathLst>
            </a:cu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spcFirstLastPara="0" vert="horz" wrap="square" lIns="135128" tIns="135128" rIns="135128" bIns="345990" numCol="1" spcCol="1270" anchor="t" anchorCtr="0">
              <a:noAutofit/>
            </a:bodyPr>
            <a:lstStyle/>
            <a:p>
              <a:pPr lvl="0" algn="l" defTabSz="844550">
                <a:lnSpc>
                  <a:spcPct val="90000"/>
                </a:lnSpc>
                <a:spcBef>
                  <a:spcPct val="0"/>
                </a:spcBef>
                <a:spcAft>
                  <a:spcPct val="35000"/>
                </a:spcAft>
              </a:pPr>
              <a:r>
                <a:rPr lang="en-US" sz="2000" kern="1200" dirty="0" smtClean="0"/>
                <a:t>Design </a:t>
              </a:r>
              <a:endParaRPr lang="en-US" sz="2000" kern="1200" dirty="0"/>
            </a:p>
          </p:txBody>
        </p:sp>
        <p:sp>
          <p:nvSpPr>
            <p:cNvPr id="10" name="Freeform 9"/>
            <p:cNvSpPr/>
            <p:nvPr/>
          </p:nvSpPr>
          <p:spPr>
            <a:xfrm>
              <a:off x="3363269" y="2529381"/>
              <a:ext cx="2669241" cy="3746460"/>
            </a:xfrm>
            <a:custGeom>
              <a:avLst/>
              <a:gdLst>
                <a:gd name="connsiteX0" fmla="*/ 0 w 1807699"/>
                <a:gd name="connsiteY0" fmla="*/ 180770 h 3214800"/>
                <a:gd name="connsiteX1" fmla="*/ 180770 w 1807699"/>
                <a:gd name="connsiteY1" fmla="*/ 0 h 3214800"/>
                <a:gd name="connsiteX2" fmla="*/ 1626929 w 1807699"/>
                <a:gd name="connsiteY2" fmla="*/ 0 h 3214800"/>
                <a:gd name="connsiteX3" fmla="*/ 1807699 w 1807699"/>
                <a:gd name="connsiteY3" fmla="*/ 180770 h 3214800"/>
                <a:gd name="connsiteX4" fmla="*/ 1807699 w 1807699"/>
                <a:gd name="connsiteY4" fmla="*/ 3034030 h 3214800"/>
                <a:gd name="connsiteX5" fmla="*/ 1626929 w 1807699"/>
                <a:gd name="connsiteY5" fmla="*/ 3214800 h 3214800"/>
                <a:gd name="connsiteX6" fmla="*/ 180770 w 1807699"/>
                <a:gd name="connsiteY6" fmla="*/ 3214800 h 3214800"/>
                <a:gd name="connsiteX7" fmla="*/ 0 w 1807699"/>
                <a:gd name="connsiteY7" fmla="*/ 3034030 h 3214800"/>
                <a:gd name="connsiteX8" fmla="*/ 0 w 1807699"/>
                <a:gd name="connsiteY8" fmla="*/ 180770 h 32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7699" h="3214800">
                  <a:moveTo>
                    <a:pt x="0" y="180770"/>
                  </a:moveTo>
                  <a:cubicBezTo>
                    <a:pt x="0" y="80933"/>
                    <a:pt x="80933" y="0"/>
                    <a:pt x="180770" y="0"/>
                  </a:cubicBezTo>
                  <a:lnTo>
                    <a:pt x="1626929" y="0"/>
                  </a:lnTo>
                  <a:cubicBezTo>
                    <a:pt x="1726766" y="0"/>
                    <a:pt x="1807699" y="80933"/>
                    <a:pt x="1807699" y="180770"/>
                  </a:cubicBezTo>
                  <a:lnTo>
                    <a:pt x="1807699" y="3034030"/>
                  </a:lnTo>
                  <a:cubicBezTo>
                    <a:pt x="1807699" y="3133867"/>
                    <a:pt x="1726766" y="3214800"/>
                    <a:pt x="1626929" y="3214800"/>
                  </a:cubicBezTo>
                  <a:lnTo>
                    <a:pt x="180770" y="3214800"/>
                  </a:lnTo>
                  <a:cubicBezTo>
                    <a:pt x="80933" y="3214800"/>
                    <a:pt x="0" y="3133867"/>
                    <a:pt x="0" y="3034030"/>
                  </a:cubicBezTo>
                  <a:lnTo>
                    <a:pt x="0" y="180770"/>
                  </a:lnTo>
                  <a:close/>
                </a:path>
              </a:pathLst>
            </a:custGeom>
          </p:spPr>
          <p:style>
            <a:lnRef idx="2">
              <a:schemeClr val="accent5">
                <a:hueOff val="-4966938"/>
                <a:satOff val="19906"/>
                <a:lumOff val="431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8074" tIns="188074" rIns="188074" bIns="188074" numCol="1" spcCol="1270" anchor="t" anchorCtr="0">
              <a:noAutofit/>
            </a:bodyPr>
            <a:lstStyle/>
            <a:p>
              <a:pPr marL="171450" lvl="1" indent="-171450" algn="l" defTabSz="844550">
                <a:lnSpc>
                  <a:spcPct val="90000"/>
                </a:lnSpc>
                <a:spcBef>
                  <a:spcPct val="0"/>
                </a:spcBef>
                <a:spcAft>
                  <a:spcPts val="1200"/>
                </a:spcAft>
                <a:buChar char="••"/>
              </a:pPr>
              <a:r>
                <a:rPr lang="en-US" sz="2000" kern="1200" dirty="0" smtClean="0"/>
                <a:t>Apply for funds</a:t>
              </a:r>
              <a:endParaRPr lang="en-US" sz="2000" kern="1200" dirty="0"/>
            </a:p>
            <a:p>
              <a:pPr marL="171450" lvl="1" indent="-171450" algn="l" defTabSz="844550">
                <a:lnSpc>
                  <a:spcPct val="90000"/>
                </a:lnSpc>
                <a:spcBef>
                  <a:spcPct val="0"/>
                </a:spcBef>
                <a:spcAft>
                  <a:spcPts val="1200"/>
                </a:spcAft>
                <a:buChar char="••"/>
              </a:pPr>
              <a:r>
                <a:rPr lang="en-US" sz="2000" kern="1200" dirty="0" smtClean="0"/>
                <a:t>Contract or in house</a:t>
              </a:r>
            </a:p>
            <a:p>
              <a:pPr marL="171450" lvl="1" indent="-171450" algn="l" defTabSz="844550">
                <a:lnSpc>
                  <a:spcPct val="90000"/>
                </a:lnSpc>
                <a:spcBef>
                  <a:spcPct val="0"/>
                </a:spcBef>
                <a:spcAft>
                  <a:spcPts val="1200"/>
                </a:spcAft>
                <a:buChar char="••"/>
              </a:pPr>
              <a:r>
                <a:rPr lang="en-US" sz="2000" kern="1200" dirty="0" smtClean="0"/>
                <a:t>Survey, CAD, Engineering</a:t>
              </a:r>
              <a:endParaRPr lang="en-US" sz="2000" kern="1200" dirty="0"/>
            </a:p>
            <a:p>
              <a:pPr marL="171450" lvl="1" indent="-171450" algn="l" defTabSz="844550">
                <a:lnSpc>
                  <a:spcPct val="90000"/>
                </a:lnSpc>
                <a:spcBef>
                  <a:spcPct val="0"/>
                </a:spcBef>
                <a:spcAft>
                  <a:spcPts val="1200"/>
                </a:spcAft>
                <a:buChar char="••"/>
              </a:pPr>
              <a:r>
                <a:rPr lang="en-US" sz="2000" kern="1200" dirty="0" smtClean="0"/>
                <a:t>Review by stakeholders (environmental, RHO, etc.)</a:t>
              </a:r>
              <a:endParaRPr lang="en-US" sz="2000" kern="1200" dirty="0"/>
            </a:p>
            <a:p>
              <a:pPr marL="171450" lvl="1" indent="-171450" algn="l" defTabSz="844550">
                <a:lnSpc>
                  <a:spcPct val="90000"/>
                </a:lnSpc>
                <a:spcBef>
                  <a:spcPct val="0"/>
                </a:spcBef>
                <a:spcAft>
                  <a:spcPts val="1200"/>
                </a:spcAft>
                <a:buChar char="••"/>
              </a:pPr>
              <a:r>
                <a:rPr lang="en-US" sz="2000" kern="1200" dirty="0" smtClean="0"/>
                <a:t> ~1-2 years</a:t>
              </a:r>
              <a:endParaRPr lang="en-US" sz="2000" kern="1200" dirty="0"/>
            </a:p>
            <a:p>
              <a:pPr marL="171450" lvl="1" indent="-171450" algn="l" defTabSz="844550">
                <a:lnSpc>
                  <a:spcPct val="90000"/>
                </a:lnSpc>
                <a:spcBef>
                  <a:spcPct val="0"/>
                </a:spcBef>
                <a:spcAft>
                  <a:spcPct val="15000"/>
                </a:spcAft>
                <a:buChar char="••"/>
              </a:pPr>
              <a:endParaRPr lang="en-US" sz="2000" kern="1200" dirty="0"/>
            </a:p>
          </p:txBody>
        </p:sp>
        <p:sp>
          <p:nvSpPr>
            <p:cNvPr id="11" name="Freeform 10"/>
            <p:cNvSpPr/>
            <p:nvPr/>
          </p:nvSpPr>
          <p:spPr>
            <a:xfrm>
              <a:off x="5501041" y="2030749"/>
              <a:ext cx="580966" cy="450064"/>
            </a:xfrm>
            <a:custGeom>
              <a:avLst/>
              <a:gdLst>
                <a:gd name="connsiteX0" fmla="*/ 0 w 580966"/>
                <a:gd name="connsiteY0" fmla="*/ 90013 h 450064"/>
                <a:gd name="connsiteX1" fmla="*/ 355934 w 580966"/>
                <a:gd name="connsiteY1" fmla="*/ 90013 h 450064"/>
                <a:gd name="connsiteX2" fmla="*/ 355934 w 580966"/>
                <a:gd name="connsiteY2" fmla="*/ 0 h 450064"/>
                <a:gd name="connsiteX3" fmla="*/ 580966 w 580966"/>
                <a:gd name="connsiteY3" fmla="*/ 225032 h 450064"/>
                <a:gd name="connsiteX4" fmla="*/ 355934 w 580966"/>
                <a:gd name="connsiteY4" fmla="*/ 450064 h 450064"/>
                <a:gd name="connsiteX5" fmla="*/ 355934 w 580966"/>
                <a:gd name="connsiteY5" fmla="*/ 360051 h 450064"/>
                <a:gd name="connsiteX6" fmla="*/ 0 w 580966"/>
                <a:gd name="connsiteY6" fmla="*/ 360051 h 450064"/>
                <a:gd name="connsiteX7" fmla="*/ 0 w 580966"/>
                <a:gd name="connsiteY7" fmla="*/ 90013 h 45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0966" h="450064">
                  <a:moveTo>
                    <a:pt x="0" y="90013"/>
                  </a:moveTo>
                  <a:lnTo>
                    <a:pt x="355934" y="90013"/>
                  </a:lnTo>
                  <a:lnTo>
                    <a:pt x="355934" y="0"/>
                  </a:lnTo>
                  <a:lnTo>
                    <a:pt x="580966" y="225032"/>
                  </a:lnTo>
                  <a:lnTo>
                    <a:pt x="355934" y="450064"/>
                  </a:lnTo>
                  <a:lnTo>
                    <a:pt x="355934" y="360051"/>
                  </a:lnTo>
                  <a:lnTo>
                    <a:pt x="0" y="360051"/>
                  </a:lnTo>
                  <a:lnTo>
                    <a:pt x="0" y="90013"/>
                  </a:lnTo>
                  <a:close/>
                </a:path>
              </a:pathLst>
            </a:custGeom>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0" tIns="90013" rIns="135019" bIns="90013" numCol="1" spcCol="1270" anchor="ctr" anchorCtr="0">
              <a:noAutofit/>
            </a:bodyPr>
            <a:lstStyle/>
            <a:p>
              <a:pPr lvl="0" algn="ctr" defTabSz="666750">
                <a:lnSpc>
                  <a:spcPct val="90000"/>
                </a:lnSpc>
                <a:spcBef>
                  <a:spcPct val="0"/>
                </a:spcBef>
                <a:spcAft>
                  <a:spcPct val="35000"/>
                </a:spcAft>
              </a:pPr>
              <a:endParaRPr lang="en-US" sz="1600" kern="1200"/>
            </a:p>
          </p:txBody>
        </p:sp>
        <p:sp>
          <p:nvSpPr>
            <p:cNvPr id="12" name="Freeform 11"/>
            <p:cNvSpPr/>
            <p:nvPr/>
          </p:nvSpPr>
          <p:spPr>
            <a:xfrm>
              <a:off x="6267132" y="1982181"/>
              <a:ext cx="1807699" cy="820800"/>
            </a:xfrm>
            <a:custGeom>
              <a:avLst/>
              <a:gdLst>
                <a:gd name="connsiteX0" fmla="*/ 0 w 1807699"/>
                <a:gd name="connsiteY0" fmla="*/ 82080 h 820800"/>
                <a:gd name="connsiteX1" fmla="*/ 82080 w 1807699"/>
                <a:gd name="connsiteY1" fmla="*/ 0 h 820800"/>
                <a:gd name="connsiteX2" fmla="*/ 1725619 w 1807699"/>
                <a:gd name="connsiteY2" fmla="*/ 0 h 820800"/>
                <a:gd name="connsiteX3" fmla="*/ 1807699 w 1807699"/>
                <a:gd name="connsiteY3" fmla="*/ 82080 h 820800"/>
                <a:gd name="connsiteX4" fmla="*/ 1807699 w 1807699"/>
                <a:gd name="connsiteY4" fmla="*/ 738720 h 820800"/>
                <a:gd name="connsiteX5" fmla="*/ 1725619 w 1807699"/>
                <a:gd name="connsiteY5" fmla="*/ 820800 h 820800"/>
                <a:gd name="connsiteX6" fmla="*/ 82080 w 1807699"/>
                <a:gd name="connsiteY6" fmla="*/ 820800 h 820800"/>
                <a:gd name="connsiteX7" fmla="*/ 0 w 1807699"/>
                <a:gd name="connsiteY7" fmla="*/ 738720 h 820800"/>
                <a:gd name="connsiteX8" fmla="*/ 0 w 1807699"/>
                <a:gd name="connsiteY8" fmla="*/ 82080 h 8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7699" h="820800">
                  <a:moveTo>
                    <a:pt x="0" y="82080"/>
                  </a:moveTo>
                  <a:cubicBezTo>
                    <a:pt x="0" y="36748"/>
                    <a:pt x="36748" y="0"/>
                    <a:pt x="82080" y="0"/>
                  </a:cubicBezTo>
                  <a:lnTo>
                    <a:pt x="1725619" y="0"/>
                  </a:lnTo>
                  <a:cubicBezTo>
                    <a:pt x="1770951" y="0"/>
                    <a:pt x="1807699" y="36748"/>
                    <a:pt x="1807699" y="82080"/>
                  </a:cubicBezTo>
                  <a:lnTo>
                    <a:pt x="1807699" y="738720"/>
                  </a:lnTo>
                  <a:cubicBezTo>
                    <a:pt x="1807699" y="784052"/>
                    <a:pt x="1770951" y="820800"/>
                    <a:pt x="1725619" y="820800"/>
                  </a:cubicBezTo>
                  <a:lnTo>
                    <a:pt x="82080" y="820800"/>
                  </a:lnTo>
                  <a:cubicBezTo>
                    <a:pt x="36748" y="820800"/>
                    <a:pt x="0" y="784052"/>
                    <a:pt x="0" y="738720"/>
                  </a:cubicBezTo>
                  <a:lnTo>
                    <a:pt x="0" y="82080"/>
                  </a:ln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135128" tIns="135128" rIns="135128" bIns="345990" numCol="1" spcCol="1270" anchor="t" anchorCtr="0">
              <a:noAutofit/>
            </a:bodyPr>
            <a:lstStyle/>
            <a:p>
              <a:pPr lvl="0" algn="l" defTabSz="844550">
                <a:lnSpc>
                  <a:spcPct val="90000"/>
                </a:lnSpc>
                <a:spcBef>
                  <a:spcPct val="0"/>
                </a:spcBef>
                <a:spcAft>
                  <a:spcPct val="35000"/>
                </a:spcAft>
              </a:pPr>
              <a:r>
                <a:rPr lang="en-US" sz="2000" kern="1200" dirty="0" smtClean="0"/>
                <a:t>Construction</a:t>
              </a:r>
              <a:endParaRPr lang="en-US" sz="2000" kern="1200" dirty="0"/>
            </a:p>
          </p:txBody>
        </p:sp>
        <p:sp>
          <p:nvSpPr>
            <p:cNvPr id="13" name="Freeform 12"/>
            <p:cNvSpPr/>
            <p:nvPr/>
          </p:nvSpPr>
          <p:spPr>
            <a:xfrm>
              <a:off x="6267133" y="2529381"/>
              <a:ext cx="2629310" cy="3746460"/>
            </a:xfrm>
            <a:custGeom>
              <a:avLst/>
              <a:gdLst>
                <a:gd name="connsiteX0" fmla="*/ 0 w 1807699"/>
                <a:gd name="connsiteY0" fmla="*/ 180770 h 3214800"/>
                <a:gd name="connsiteX1" fmla="*/ 180770 w 1807699"/>
                <a:gd name="connsiteY1" fmla="*/ 0 h 3214800"/>
                <a:gd name="connsiteX2" fmla="*/ 1626929 w 1807699"/>
                <a:gd name="connsiteY2" fmla="*/ 0 h 3214800"/>
                <a:gd name="connsiteX3" fmla="*/ 1807699 w 1807699"/>
                <a:gd name="connsiteY3" fmla="*/ 180770 h 3214800"/>
                <a:gd name="connsiteX4" fmla="*/ 1807699 w 1807699"/>
                <a:gd name="connsiteY4" fmla="*/ 3034030 h 3214800"/>
                <a:gd name="connsiteX5" fmla="*/ 1626929 w 1807699"/>
                <a:gd name="connsiteY5" fmla="*/ 3214800 h 3214800"/>
                <a:gd name="connsiteX6" fmla="*/ 180770 w 1807699"/>
                <a:gd name="connsiteY6" fmla="*/ 3214800 h 3214800"/>
                <a:gd name="connsiteX7" fmla="*/ 0 w 1807699"/>
                <a:gd name="connsiteY7" fmla="*/ 3034030 h 3214800"/>
                <a:gd name="connsiteX8" fmla="*/ 0 w 1807699"/>
                <a:gd name="connsiteY8" fmla="*/ 180770 h 32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7699" h="3214800">
                  <a:moveTo>
                    <a:pt x="0" y="180770"/>
                  </a:moveTo>
                  <a:cubicBezTo>
                    <a:pt x="0" y="80933"/>
                    <a:pt x="80933" y="0"/>
                    <a:pt x="180770" y="0"/>
                  </a:cubicBezTo>
                  <a:lnTo>
                    <a:pt x="1626929" y="0"/>
                  </a:lnTo>
                  <a:cubicBezTo>
                    <a:pt x="1726766" y="0"/>
                    <a:pt x="1807699" y="80933"/>
                    <a:pt x="1807699" y="180770"/>
                  </a:cubicBezTo>
                  <a:lnTo>
                    <a:pt x="1807699" y="3034030"/>
                  </a:lnTo>
                  <a:cubicBezTo>
                    <a:pt x="1807699" y="3133867"/>
                    <a:pt x="1726766" y="3214800"/>
                    <a:pt x="1626929" y="3214800"/>
                  </a:cubicBezTo>
                  <a:lnTo>
                    <a:pt x="180770" y="3214800"/>
                  </a:lnTo>
                  <a:cubicBezTo>
                    <a:pt x="80933" y="3214800"/>
                    <a:pt x="0" y="3133867"/>
                    <a:pt x="0" y="3034030"/>
                  </a:cubicBezTo>
                  <a:lnTo>
                    <a:pt x="0" y="180770"/>
                  </a:lnTo>
                  <a:close/>
                </a:path>
              </a:pathLst>
            </a:custGeom>
          </p:spPr>
          <p:style>
            <a:lnRef idx="2">
              <a:schemeClr val="accent5">
                <a:hueOff val="-9933876"/>
                <a:satOff val="39811"/>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8074" tIns="188074" rIns="188074" bIns="188074" numCol="1" spcCol="1270" anchor="t" anchorCtr="0">
              <a:noAutofit/>
            </a:bodyPr>
            <a:lstStyle/>
            <a:p>
              <a:pPr marL="171450" lvl="1" indent="-171450" algn="l" defTabSz="844550">
                <a:lnSpc>
                  <a:spcPct val="90000"/>
                </a:lnSpc>
                <a:spcBef>
                  <a:spcPct val="0"/>
                </a:spcBef>
                <a:spcAft>
                  <a:spcPts val="1200"/>
                </a:spcAft>
                <a:buChar char="••"/>
              </a:pPr>
              <a:r>
                <a:rPr lang="en-US" sz="2000" kern="1200" dirty="0" smtClean="0"/>
                <a:t>Construction Planning</a:t>
              </a:r>
              <a:endParaRPr lang="en-US" sz="2000" kern="1200" dirty="0"/>
            </a:p>
            <a:p>
              <a:pPr marL="171450" lvl="1" indent="-171450" algn="l" defTabSz="844550">
                <a:lnSpc>
                  <a:spcPct val="90000"/>
                </a:lnSpc>
                <a:spcBef>
                  <a:spcPct val="0"/>
                </a:spcBef>
                <a:spcAft>
                  <a:spcPts val="1200"/>
                </a:spcAft>
                <a:buChar char="••"/>
              </a:pPr>
              <a:r>
                <a:rPr lang="en-US" sz="2000" kern="1200" dirty="0" smtClean="0"/>
                <a:t>Contract or in house</a:t>
              </a:r>
              <a:endParaRPr lang="en-US" sz="2000" kern="1200" dirty="0"/>
            </a:p>
            <a:p>
              <a:pPr marL="171450" lvl="1" indent="-171450" algn="l" defTabSz="844550">
                <a:lnSpc>
                  <a:spcPct val="90000"/>
                </a:lnSpc>
                <a:spcBef>
                  <a:spcPct val="0"/>
                </a:spcBef>
                <a:spcAft>
                  <a:spcPts val="1200"/>
                </a:spcAft>
                <a:buChar char="••"/>
              </a:pPr>
              <a:r>
                <a:rPr lang="en-US" sz="2000" kern="1200" dirty="0" smtClean="0"/>
                <a:t>Material purchasing, freight</a:t>
              </a:r>
            </a:p>
            <a:p>
              <a:pPr marL="171450" lvl="1" indent="-171450" algn="l" defTabSz="844550">
                <a:lnSpc>
                  <a:spcPct val="90000"/>
                </a:lnSpc>
                <a:spcBef>
                  <a:spcPct val="0"/>
                </a:spcBef>
                <a:spcAft>
                  <a:spcPts val="1200"/>
                </a:spcAft>
                <a:buChar char="••"/>
              </a:pPr>
              <a:r>
                <a:rPr lang="en-US" sz="2000" dirty="0" smtClean="0"/>
                <a:t>Mobilization</a:t>
              </a:r>
              <a:endParaRPr lang="en-US" sz="2000" kern="1200" dirty="0"/>
            </a:p>
            <a:p>
              <a:pPr marL="171450" lvl="1" indent="-171450" algn="l" defTabSz="844550">
                <a:lnSpc>
                  <a:spcPct val="90000"/>
                </a:lnSpc>
                <a:spcBef>
                  <a:spcPct val="0"/>
                </a:spcBef>
                <a:spcAft>
                  <a:spcPts val="1200"/>
                </a:spcAft>
                <a:buChar char="••"/>
              </a:pPr>
              <a:r>
                <a:rPr lang="en-US" sz="2000" kern="1200" dirty="0" smtClean="0"/>
                <a:t>Complete construction</a:t>
              </a:r>
              <a:endParaRPr lang="en-US" sz="2000" kern="1200" dirty="0"/>
            </a:p>
            <a:p>
              <a:pPr marL="171450" lvl="1" indent="-171450" algn="l" defTabSz="844550">
                <a:lnSpc>
                  <a:spcPct val="90000"/>
                </a:lnSpc>
                <a:spcBef>
                  <a:spcPct val="0"/>
                </a:spcBef>
                <a:spcAft>
                  <a:spcPts val="1200"/>
                </a:spcAft>
                <a:buChar char="••"/>
              </a:pPr>
              <a:r>
                <a:rPr lang="en-US" sz="2000" kern="1200" dirty="0" smtClean="0"/>
                <a:t>~1-3 years</a:t>
              </a:r>
              <a:endParaRPr lang="en-US" sz="2000" kern="1200" dirty="0"/>
            </a:p>
          </p:txBody>
        </p:sp>
      </p:grpSp>
      <p:sp>
        <p:nvSpPr>
          <p:cNvPr id="14" name="TextBox 13"/>
          <p:cNvSpPr txBox="1"/>
          <p:nvPr/>
        </p:nvSpPr>
        <p:spPr>
          <a:xfrm>
            <a:off x="449917" y="6118179"/>
            <a:ext cx="6413156" cy="461665"/>
          </a:xfrm>
          <a:prstGeom prst="rect">
            <a:avLst/>
          </a:prstGeom>
          <a:noFill/>
        </p:spPr>
        <p:txBody>
          <a:bodyPr wrap="square" rtlCol="0">
            <a:spAutoFit/>
          </a:bodyPr>
          <a:lstStyle/>
          <a:p>
            <a:r>
              <a:rPr lang="en-US" sz="2400" b="1" dirty="0" smtClean="0">
                <a:solidFill>
                  <a:schemeClr val="bg1"/>
                </a:solidFill>
              </a:rPr>
              <a:t>Note</a:t>
            </a:r>
            <a:r>
              <a:rPr lang="en-US" sz="2400" dirty="0" smtClean="0">
                <a:solidFill>
                  <a:schemeClr val="bg1"/>
                </a:solidFill>
              </a:rPr>
              <a:t>: Warranty period typically 1 year</a:t>
            </a:r>
            <a:endParaRPr lang="en-US" sz="2400" dirty="0">
              <a:solidFill>
                <a:schemeClr val="bg1"/>
              </a:solidFill>
            </a:endParaRPr>
          </a:p>
        </p:txBody>
      </p:sp>
    </p:spTree>
    <p:extLst>
      <p:ext uri="{BB962C8B-B14F-4D97-AF65-F5344CB8AC3E}">
        <p14:creationId xmlns:p14="http://schemas.microsoft.com/office/powerpoint/2010/main" val="519145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Funding Sources: </a:t>
            </a:r>
            <a:br>
              <a:rPr lang="en-US" dirty="0" smtClean="0"/>
            </a:br>
            <a:r>
              <a:rPr lang="en-US" dirty="0" smtClean="0"/>
              <a:t>Sanitary Deficiency System (SDS)</a:t>
            </a:r>
            <a:endParaRPr lang="en-US" dirty="0"/>
          </a:p>
        </p:txBody>
      </p:sp>
      <p:graphicFrame>
        <p:nvGraphicFramePr>
          <p:cNvPr id="4" name="Diagram 3"/>
          <p:cNvGraphicFramePr/>
          <p:nvPr>
            <p:extLst>
              <p:ext uri="{D42A27DB-BD31-4B8C-83A1-F6EECF244321}">
                <p14:modId xmlns:p14="http://schemas.microsoft.com/office/powerpoint/2010/main" val="1702247778"/>
              </p:ext>
            </p:extLst>
          </p:nvPr>
        </p:nvGraphicFramePr>
        <p:xfrm>
          <a:off x="118753" y="1417638"/>
          <a:ext cx="9025247" cy="4425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2809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Sources: SDS</a:t>
            </a:r>
            <a:endParaRPr lang="en-US" dirty="0"/>
          </a:p>
        </p:txBody>
      </p:sp>
      <p:graphicFrame>
        <p:nvGraphicFramePr>
          <p:cNvPr id="4" name="Diagram 3"/>
          <p:cNvGraphicFramePr/>
          <p:nvPr>
            <p:extLst>
              <p:ext uri="{D42A27DB-BD31-4B8C-83A1-F6EECF244321}">
                <p14:modId xmlns:p14="http://schemas.microsoft.com/office/powerpoint/2010/main" val="1260571684"/>
              </p:ext>
            </p:extLst>
          </p:nvPr>
        </p:nvGraphicFramePr>
        <p:xfrm>
          <a:off x="270163" y="1397000"/>
          <a:ext cx="8766959" cy="4148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8385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Funding Sources: </a:t>
            </a:r>
            <a:r>
              <a:rPr lang="en-US" dirty="0" smtClean="0"/>
              <a:t>Capital Improvement Projects (CIP)</a:t>
            </a:r>
            <a:endParaRPr lang="en-US" dirty="0"/>
          </a:p>
        </p:txBody>
      </p:sp>
      <p:grpSp>
        <p:nvGrpSpPr>
          <p:cNvPr id="5" name="Group 4"/>
          <p:cNvGrpSpPr/>
          <p:nvPr/>
        </p:nvGrpSpPr>
        <p:grpSpPr>
          <a:xfrm>
            <a:off x="1293541" y="1417638"/>
            <a:ext cx="6384986" cy="4352967"/>
            <a:chOff x="2122371" y="1143762"/>
            <a:chExt cx="5596114" cy="4352967"/>
          </a:xfrm>
        </p:grpSpPr>
        <p:sp>
          <p:nvSpPr>
            <p:cNvPr id="6" name="Freeform 5"/>
            <p:cNvSpPr/>
            <p:nvPr/>
          </p:nvSpPr>
          <p:spPr>
            <a:xfrm>
              <a:off x="2122371" y="1143762"/>
              <a:ext cx="1809960" cy="1771525"/>
            </a:xfrm>
            <a:custGeom>
              <a:avLst/>
              <a:gdLst>
                <a:gd name="connsiteX0" fmla="*/ 0 w 1481543"/>
                <a:gd name="connsiteY0" fmla="*/ 740772 h 1481543"/>
                <a:gd name="connsiteX1" fmla="*/ 740772 w 1481543"/>
                <a:gd name="connsiteY1" fmla="*/ 0 h 1481543"/>
                <a:gd name="connsiteX2" fmla="*/ 1481544 w 1481543"/>
                <a:gd name="connsiteY2" fmla="*/ 740772 h 1481543"/>
                <a:gd name="connsiteX3" fmla="*/ 740772 w 1481543"/>
                <a:gd name="connsiteY3" fmla="*/ 1481544 h 1481543"/>
                <a:gd name="connsiteX4" fmla="*/ 0 w 1481543"/>
                <a:gd name="connsiteY4" fmla="*/ 740772 h 148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43" h="1481543">
                  <a:moveTo>
                    <a:pt x="0" y="740772"/>
                  </a:moveTo>
                  <a:cubicBezTo>
                    <a:pt x="0" y="331655"/>
                    <a:pt x="331655" y="0"/>
                    <a:pt x="740772" y="0"/>
                  </a:cubicBezTo>
                  <a:cubicBezTo>
                    <a:pt x="1149889" y="0"/>
                    <a:pt x="1481544" y="331655"/>
                    <a:pt x="1481544" y="740772"/>
                  </a:cubicBezTo>
                  <a:cubicBezTo>
                    <a:pt x="1481544" y="1149889"/>
                    <a:pt x="1149889" y="1481544"/>
                    <a:pt x="740772" y="1481544"/>
                  </a:cubicBezTo>
                  <a:cubicBezTo>
                    <a:pt x="331655" y="1481544"/>
                    <a:pt x="0" y="1149889"/>
                    <a:pt x="0" y="740772"/>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33477" tIns="233477" rIns="233477" bIns="233477" numCol="1" spcCol="1270" anchor="ctr" anchorCtr="0">
              <a:noAutofit/>
            </a:bodyPr>
            <a:lstStyle/>
            <a:p>
              <a:pPr lvl="0" algn="ctr" defTabSz="577850">
                <a:lnSpc>
                  <a:spcPct val="90000"/>
                </a:lnSpc>
                <a:spcBef>
                  <a:spcPct val="0"/>
                </a:spcBef>
                <a:spcAft>
                  <a:spcPct val="35000"/>
                </a:spcAft>
              </a:pPr>
              <a:r>
                <a:rPr lang="en-US" kern="1200" dirty="0" smtClean="0">
                  <a:solidFill>
                    <a:schemeClr val="tx1"/>
                  </a:solidFill>
                </a:rPr>
                <a:t>United States Department of Agriculture, Rural Development </a:t>
              </a:r>
              <a:endParaRPr lang="en-US" kern="1200" dirty="0">
                <a:solidFill>
                  <a:schemeClr val="tx1"/>
                </a:solidFill>
              </a:endParaRPr>
            </a:p>
          </p:txBody>
        </p:sp>
        <p:sp>
          <p:nvSpPr>
            <p:cNvPr id="7" name="Freeform 6"/>
            <p:cNvSpPr/>
            <p:nvPr/>
          </p:nvSpPr>
          <p:spPr>
            <a:xfrm>
              <a:off x="2578772" y="2908480"/>
              <a:ext cx="859295" cy="859295"/>
            </a:xfrm>
            <a:custGeom>
              <a:avLst/>
              <a:gdLst>
                <a:gd name="connsiteX0" fmla="*/ 113900 w 859295"/>
                <a:gd name="connsiteY0" fmla="*/ 328594 h 859295"/>
                <a:gd name="connsiteX1" fmla="*/ 328594 w 859295"/>
                <a:gd name="connsiteY1" fmla="*/ 328594 h 859295"/>
                <a:gd name="connsiteX2" fmla="*/ 328594 w 859295"/>
                <a:gd name="connsiteY2" fmla="*/ 113900 h 859295"/>
                <a:gd name="connsiteX3" fmla="*/ 530701 w 859295"/>
                <a:gd name="connsiteY3" fmla="*/ 113900 h 859295"/>
                <a:gd name="connsiteX4" fmla="*/ 530701 w 859295"/>
                <a:gd name="connsiteY4" fmla="*/ 328594 h 859295"/>
                <a:gd name="connsiteX5" fmla="*/ 745395 w 859295"/>
                <a:gd name="connsiteY5" fmla="*/ 328594 h 859295"/>
                <a:gd name="connsiteX6" fmla="*/ 745395 w 859295"/>
                <a:gd name="connsiteY6" fmla="*/ 530701 h 859295"/>
                <a:gd name="connsiteX7" fmla="*/ 530701 w 859295"/>
                <a:gd name="connsiteY7" fmla="*/ 530701 h 859295"/>
                <a:gd name="connsiteX8" fmla="*/ 530701 w 859295"/>
                <a:gd name="connsiteY8" fmla="*/ 745395 h 859295"/>
                <a:gd name="connsiteX9" fmla="*/ 328594 w 859295"/>
                <a:gd name="connsiteY9" fmla="*/ 745395 h 859295"/>
                <a:gd name="connsiteX10" fmla="*/ 328594 w 859295"/>
                <a:gd name="connsiteY10" fmla="*/ 530701 h 859295"/>
                <a:gd name="connsiteX11" fmla="*/ 113900 w 859295"/>
                <a:gd name="connsiteY11" fmla="*/ 530701 h 859295"/>
                <a:gd name="connsiteX12" fmla="*/ 113900 w 859295"/>
                <a:gd name="connsiteY12" fmla="*/ 328594 h 859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295" h="859295">
                  <a:moveTo>
                    <a:pt x="113900" y="328594"/>
                  </a:moveTo>
                  <a:lnTo>
                    <a:pt x="328594" y="328594"/>
                  </a:lnTo>
                  <a:lnTo>
                    <a:pt x="328594" y="113900"/>
                  </a:lnTo>
                  <a:lnTo>
                    <a:pt x="530701" y="113900"/>
                  </a:lnTo>
                  <a:lnTo>
                    <a:pt x="530701" y="328594"/>
                  </a:lnTo>
                  <a:lnTo>
                    <a:pt x="745395" y="328594"/>
                  </a:lnTo>
                  <a:lnTo>
                    <a:pt x="745395" y="530701"/>
                  </a:lnTo>
                  <a:lnTo>
                    <a:pt x="530701" y="530701"/>
                  </a:lnTo>
                  <a:lnTo>
                    <a:pt x="530701" y="745395"/>
                  </a:lnTo>
                  <a:lnTo>
                    <a:pt x="328594" y="745395"/>
                  </a:lnTo>
                  <a:lnTo>
                    <a:pt x="328594" y="530701"/>
                  </a:lnTo>
                  <a:lnTo>
                    <a:pt x="113900" y="530701"/>
                  </a:lnTo>
                  <a:lnTo>
                    <a:pt x="113900" y="328594"/>
                  </a:lnTo>
                  <a:close/>
                </a:path>
              </a:pathLst>
            </a:cu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3900" tIns="328594" rIns="113900" bIns="328594" numCol="1" spcCol="1270" anchor="ctr" anchorCtr="0">
              <a:noAutofit/>
            </a:bodyPr>
            <a:lstStyle/>
            <a:p>
              <a:pPr lvl="0" algn="ctr" defTabSz="488950">
                <a:lnSpc>
                  <a:spcPct val="90000"/>
                </a:lnSpc>
                <a:spcBef>
                  <a:spcPct val="0"/>
                </a:spcBef>
                <a:spcAft>
                  <a:spcPct val="35000"/>
                </a:spcAft>
              </a:pPr>
              <a:endParaRPr lang="en-US" sz="1100" kern="1200">
                <a:solidFill>
                  <a:schemeClr val="tx1"/>
                </a:solidFill>
              </a:endParaRPr>
            </a:p>
          </p:txBody>
        </p:sp>
        <p:sp>
          <p:nvSpPr>
            <p:cNvPr id="8" name="Freeform 7"/>
            <p:cNvSpPr/>
            <p:nvPr/>
          </p:nvSpPr>
          <p:spPr>
            <a:xfrm>
              <a:off x="2122371" y="3725204"/>
              <a:ext cx="1809960" cy="1771525"/>
            </a:xfrm>
            <a:custGeom>
              <a:avLst/>
              <a:gdLst>
                <a:gd name="connsiteX0" fmla="*/ 0 w 1481543"/>
                <a:gd name="connsiteY0" fmla="*/ 740772 h 1481543"/>
                <a:gd name="connsiteX1" fmla="*/ 740772 w 1481543"/>
                <a:gd name="connsiteY1" fmla="*/ 0 h 1481543"/>
                <a:gd name="connsiteX2" fmla="*/ 1481544 w 1481543"/>
                <a:gd name="connsiteY2" fmla="*/ 740772 h 1481543"/>
                <a:gd name="connsiteX3" fmla="*/ 740772 w 1481543"/>
                <a:gd name="connsiteY3" fmla="*/ 1481544 h 1481543"/>
                <a:gd name="connsiteX4" fmla="*/ 0 w 1481543"/>
                <a:gd name="connsiteY4" fmla="*/ 740772 h 148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43" h="1481543">
                  <a:moveTo>
                    <a:pt x="0" y="740772"/>
                  </a:moveTo>
                  <a:cubicBezTo>
                    <a:pt x="0" y="331655"/>
                    <a:pt x="331655" y="0"/>
                    <a:pt x="740772" y="0"/>
                  </a:cubicBezTo>
                  <a:cubicBezTo>
                    <a:pt x="1149889" y="0"/>
                    <a:pt x="1481544" y="331655"/>
                    <a:pt x="1481544" y="740772"/>
                  </a:cubicBezTo>
                  <a:cubicBezTo>
                    <a:pt x="1481544" y="1149889"/>
                    <a:pt x="1149889" y="1481544"/>
                    <a:pt x="740772" y="1481544"/>
                  </a:cubicBezTo>
                  <a:cubicBezTo>
                    <a:pt x="331655" y="1481544"/>
                    <a:pt x="0" y="1149889"/>
                    <a:pt x="0" y="740772"/>
                  </a:cubicBezTo>
                  <a:close/>
                </a:path>
              </a:pathLst>
            </a:cu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spcFirstLastPara="0" vert="horz" wrap="square" lIns="233477" tIns="233477" rIns="233477" bIns="233477" numCol="1" spcCol="1270" anchor="ctr" anchorCtr="0">
              <a:noAutofit/>
            </a:bodyPr>
            <a:lstStyle/>
            <a:p>
              <a:pPr lvl="0" algn="ctr" defTabSz="577850">
                <a:lnSpc>
                  <a:spcPct val="90000"/>
                </a:lnSpc>
                <a:spcBef>
                  <a:spcPct val="0"/>
                </a:spcBef>
                <a:spcAft>
                  <a:spcPct val="35000"/>
                </a:spcAft>
              </a:pPr>
              <a:r>
                <a:rPr lang="en-US" kern="1200" dirty="0" smtClean="0">
                  <a:solidFill>
                    <a:schemeClr val="tx1"/>
                  </a:solidFill>
                </a:rPr>
                <a:t>State of Alaska, Village Safe Water</a:t>
              </a:r>
              <a:endParaRPr lang="en-US" kern="1200" dirty="0">
                <a:solidFill>
                  <a:schemeClr val="tx1"/>
                </a:solidFill>
              </a:endParaRPr>
            </a:p>
          </p:txBody>
        </p:sp>
        <p:sp>
          <p:nvSpPr>
            <p:cNvPr id="9" name="Freeform 8"/>
            <p:cNvSpPr/>
            <p:nvPr/>
          </p:nvSpPr>
          <p:spPr>
            <a:xfrm>
              <a:off x="3842505" y="3051409"/>
              <a:ext cx="776071" cy="551134"/>
            </a:xfrm>
            <a:custGeom>
              <a:avLst/>
              <a:gdLst>
                <a:gd name="connsiteX0" fmla="*/ 0 w 471130"/>
                <a:gd name="connsiteY0" fmla="*/ 110227 h 551134"/>
                <a:gd name="connsiteX1" fmla="*/ 235565 w 471130"/>
                <a:gd name="connsiteY1" fmla="*/ 110227 h 551134"/>
                <a:gd name="connsiteX2" fmla="*/ 235565 w 471130"/>
                <a:gd name="connsiteY2" fmla="*/ 0 h 551134"/>
                <a:gd name="connsiteX3" fmla="*/ 471130 w 471130"/>
                <a:gd name="connsiteY3" fmla="*/ 275567 h 551134"/>
                <a:gd name="connsiteX4" fmla="*/ 235565 w 471130"/>
                <a:gd name="connsiteY4" fmla="*/ 551134 h 551134"/>
                <a:gd name="connsiteX5" fmla="*/ 235565 w 471130"/>
                <a:gd name="connsiteY5" fmla="*/ 440907 h 551134"/>
                <a:gd name="connsiteX6" fmla="*/ 0 w 471130"/>
                <a:gd name="connsiteY6" fmla="*/ 440907 h 551134"/>
                <a:gd name="connsiteX7" fmla="*/ 0 w 471130"/>
                <a:gd name="connsiteY7" fmla="*/ 110227 h 551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130" h="551134">
                  <a:moveTo>
                    <a:pt x="0" y="110227"/>
                  </a:moveTo>
                  <a:lnTo>
                    <a:pt x="235565" y="110227"/>
                  </a:lnTo>
                  <a:lnTo>
                    <a:pt x="235565" y="0"/>
                  </a:lnTo>
                  <a:lnTo>
                    <a:pt x="471130" y="275567"/>
                  </a:lnTo>
                  <a:lnTo>
                    <a:pt x="235565" y="551134"/>
                  </a:lnTo>
                  <a:lnTo>
                    <a:pt x="235565" y="440907"/>
                  </a:lnTo>
                  <a:lnTo>
                    <a:pt x="0" y="440907"/>
                  </a:lnTo>
                  <a:lnTo>
                    <a:pt x="0" y="110227"/>
                  </a:lnTo>
                  <a:close/>
                </a:path>
              </a:pathLst>
            </a:custGeom>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0" tIns="110227" rIns="141339" bIns="110227" numCol="1" spcCol="1270" anchor="ctr" anchorCtr="0">
              <a:noAutofit/>
            </a:bodyPr>
            <a:lstStyle/>
            <a:p>
              <a:pPr lvl="0" algn="ctr" defTabSz="488950">
                <a:lnSpc>
                  <a:spcPct val="90000"/>
                </a:lnSpc>
                <a:spcBef>
                  <a:spcPct val="0"/>
                </a:spcBef>
                <a:spcAft>
                  <a:spcPct val="35000"/>
                </a:spcAft>
              </a:pPr>
              <a:endParaRPr lang="en-US" sz="1100" kern="1200">
                <a:solidFill>
                  <a:schemeClr val="tx1"/>
                </a:solidFill>
              </a:endParaRPr>
            </a:p>
          </p:txBody>
        </p:sp>
        <p:sp>
          <p:nvSpPr>
            <p:cNvPr id="10" name="Freeform 9"/>
            <p:cNvSpPr/>
            <p:nvPr/>
          </p:nvSpPr>
          <p:spPr>
            <a:xfrm>
              <a:off x="4755398" y="1811980"/>
              <a:ext cx="2963087" cy="2963087"/>
            </a:xfrm>
            <a:custGeom>
              <a:avLst/>
              <a:gdLst>
                <a:gd name="connsiteX0" fmla="*/ 0 w 2963087"/>
                <a:gd name="connsiteY0" fmla="*/ 1481544 h 2963087"/>
                <a:gd name="connsiteX1" fmla="*/ 1481544 w 2963087"/>
                <a:gd name="connsiteY1" fmla="*/ 0 h 2963087"/>
                <a:gd name="connsiteX2" fmla="*/ 2963088 w 2963087"/>
                <a:gd name="connsiteY2" fmla="*/ 1481544 h 2963087"/>
                <a:gd name="connsiteX3" fmla="*/ 1481544 w 2963087"/>
                <a:gd name="connsiteY3" fmla="*/ 2963088 h 2963087"/>
                <a:gd name="connsiteX4" fmla="*/ 0 w 2963087"/>
                <a:gd name="connsiteY4" fmla="*/ 1481544 h 296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087" h="2963087">
                  <a:moveTo>
                    <a:pt x="0" y="1481544"/>
                  </a:moveTo>
                  <a:cubicBezTo>
                    <a:pt x="0" y="663310"/>
                    <a:pt x="663310" y="0"/>
                    <a:pt x="1481544" y="0"/>
                  </a:cubicBezTo>
                  <a:cubicBezTo>
                    <a:pt x="2299778" y="0"/>
                    <a:pt x="2963088" y="663310"/>
                    <a:pt x="2963088" y="1481544"/>
                  </a:cubicBezTo>
                  <a:cubicBezTo>
                    <a:pt x="2963088" y="2299778"/>
                    <a:pt x="2299778" y="2963088"/>
                    <a:pt x="1481544" y="2963088"/>
                  </a:cubicBezTo>
                  <a:cubicBezTo>
                    <a:pt x="663310" y="2963088"/>
                    <a:pt x="0" y="2299778"/>
                    <a:pt x="0" y="1481544"/>
                  </a:cubicBez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469494" tIns="469494" rIns="469494" bIns="469494"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Capital Improvement Project Funds</a:t>
              </a:r>
              <a:endParaRPr lang="en-US" sz="2800" kern="1200" dirty="0">
                <a:solidFill>
                  <a:schemeClr val="tx1"/>
                </a:solidFill>
              </a:endParaRPr>
            </a:p>
          </p:txBody>
        </p:sp>
      </p:grpSp>
    </p:spTree>
    <p:extLst>
      <p:ext uri="{BB962C8B-B14F-4D97-AF65-F5344CB8AC3E}">
        <p14:creationId xmlns:p14="http://schemas.microsoft.com/office/powerpoint/2010/main" val="654744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Source: CIP Planning</a:t>
            </a:r>
            <a:endParaRPr lang="en-US" dirty="0"/>
          </a:p>
        </p:txBody>
      </p:sp>
      <p:graphicFrame>
        <p:nvGraphicFramePr>
          <p:cNvPr id="4" name="Diagram 3"/>
          <p:cNvGraphicFramePr/>
          <p:nvPr>
            <p:extLst>
              <p:ext uri="{D42A27DB-BD31-4B8C-83A1-F6EECF244321}">
                <p14:modId xmlns:p14="http://schemas.microsoft.com/office/powerpoint/2010/main" val="3241889703"/>
              </p:ext>
            </p:extLst>
          </p:nvPr>
        </p:nvGraphicFramePr>
        <p:xfrm>
          <a:off x="111211" y="1359929"/>
          <a:ext cx="8921578" cy="3471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8155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Funding Source: CIP Design Construction</a:t>
            </a:r>
            <a:endParaRPr lang="en-US" dirty="0"/>
          </a:p>
        </p:txBody>
      </p:sp>
      <p:graphicFrame>
        <p:nvGraphicFramePr>
          <p:cNvPr id="4" name="Diagram 3"/>
          <p:cNvGraphicFramePr/>
          <p:nvPr>
            <p:extLst>
              <p:ext uri="{D42A27DB-BD31-4B8C-83A1-F6EECF244321}">
                <p14:modId xmlns:p14="http://schemas.microsoft.com/office/powerpoint/2010/main" val="2003848482"/>
              </p:ext>
            </p:extLst>
          </p:nvPr>
        </p:nvGraphicFramePr>
        <p:xfrm>
          <a:off x="111211" y="1359929"/>
          <a:ext cx="8921578" cy="3471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3320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76530" y="559103"/>
            <a:ext cx="8797896" cy="564011"/>
          </a:xfrm>
          <a:prstGeom prst="rect">
            <a:avLst/>
          </a:prstGeom>
          <a:solidFill>
            <a:schemeClr val="bg1"/>
          </a:solidFill>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800"/>
            <a:r>
              <a:rPr lang="en-US" sz="3600" dirty="0">
                <a:solidFill>
                  <a:srgbClr val="008ABB"/>
                </a:solidFill>
                <a:latin typeface="Rockwell-Bold" charset="0"/>
                <a:ea typeface="Rockwell-Bold" charset="0"/>
                <a:cs typeface="Rockwell-Bold" charset="0"/>
              </a:rPr>
              <a:t>Importance of BP Scores</a:t>
            </a:r>
          </a:p>
        </p:txBody>
      </p:sp>
      <p:sp>
        <p:nvSpPr>
          <p:cNvPr id="6" name="Rectangle 5"/>
          <p:cNvSpPr/>
          <p:nvPr/>
        </p:nvSpPr>
        <p:spPr>
          <a:xfrm>
            <a:off x="1321905" y="1605482"/>
            <a:ext cx="1331843" cy="523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p:cNvSpPr/>
          <p:nvPr/>
        </p:nvSpPr>
        <p:spPr>
          <a:xfrm>
            <a:off x="6530009" y="1605482"/>
            <a:ext cx="1331843" cy="523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Subtitle 2"/>
          <p:cNvSpPr>
            <a:spLocks noGrp="1"/>
          </p:cNvSpPr>
          <p:nvPr>
            <p:ph type="subTitle" idx="1"/>
          </p:nvPr>
        </p:nvSpPr>
        <p:spPr>
          <a:xfrm>
            <a:off x="276530" y="1122807"/>
            <a:ext cx="8434984" cy="5567927"/>
          </a:xfrm>
        </p:spPr>
        <p:txBody>
          <a:bodyPr>
            <a:noAutofit/>
          </a:bodyPr>
          <a:lstStyle/>
          <a:p>
            <a:pPr algn="l">
              <a:lnSpc>
                <a:spcPct val="100000"/>
              </a:lnSpc>
            </a:pPr>
            <a:r>
              <a:rPr lang="en-US" sz="2100" dirty="0" smtClean="0">
                <a:latin typeface="Gill Sans MT" charset="0"/>
                <a:ea typeface="Gill Sans MT" charset="0"/>
                <a:cs typeface="Gill Sans MT" charset="0"/>
              </a:rPr>
              <a:t>New CIP </a:t>
            </a:r>
            <a:r>
              <a:rPr lang="en-US" sz="2100" dirty="0">
                <a:latin typeface="Gill Sans MT" charset="0"/>
                <a:ea typeface="Gill Sans MT" charset="0"/>
                <a:cs typeface="Gill Sans MT" charset="0"/>
              </a:rPr>
              <a:t>Funding Access </a:t>
            </a:r>
            <a:r>
              <a:rPr lang="en-US" sz="2100" dirty="0" smtClean="0">
                <a:latin typeface="Gill Sans MT" charset="0"/>
                <a:ea typeface="Gill Sans MT" charset="0"/>
                <a:cs typeface="Gill Sans MT" charset="0"/>
              </a:rPr>
              <a:t>&amp; Risk </a:t>
            </a:r>
            <a:r>
              <a:rPr lang="en-US" sz="2100" dirty="0">
                <a:latin typeface="Gill Sans MT" charset="0"/>
                <a:ea typeface="Gill Sans MT" charset="0"/>
                <a:cs typeface="Gill Sans MT" charset="0"/>
              </a:rPr>
              <a:t>of Losing Existing </a:t>
            </a:r>
            <a:r>
              <a:rPr lang="en-US" sz="2100" dirty="0" smtClean="0">
                <a:latin typeface="Gill Sans MT" charset="0"/>
                <a:ea typeface="Gill Sans MT" charset="0"/>
                <a:cs typeface="Gill Sans MT" charset="0"/>
              </a:rPr>
              <a:t>CIP Funding</a:t>
            </a:r>
            <a:endParaRPr lang="en-US" sz="2100" dirty="0" smtClean="0">
              <a:solidFill>
                <a:schemeClr val="tx1">
                  <a:lumMod val="95000"/>
                  <a:lumOff val="5000"/>
                </a:schemeClr>
              </a:solidFill>
              <a:latin typeface="Gill Sans MT" charset="0"/>
              <a:ea typeface="Gill Sans MT" charset="0"/>
              <a:cs typeface="Gill Sans MT" charset="0"/>
            </a:endParaRPr>
          </a:p>
          <a:p>
            <a:pPr marL="342900" indent="-342900" algn="l">
              <a:lnSpc>
                <a:spcPct val="100000"/>
              </a:lnSpc>
              <a:buFont typeface="Arial" charset="0"/>
              <a:buChar char="•"/>
            </a:pPr>
            <a:endParaRPr lang="en-US" sz="2100" dirty="0">
              <a:solidFill>
                <a:schemeClr val="tx1">
                  <a:lumMod val="95000"/>
                  <a:lumOff val="5000"/>
                </a:schemeClr>
              </a:solidFill>
              <a:latin typeface="Gill Sans MT" charset="0"/>
              <a:ea typeface="Gill Sans MT" charset="0"/>
              <a:cs typeface="Gill Sans MT" charset="0"/>
            </a:endParaRPr>
          </a:p>
          <a:p>
            <a:pPr algn="l">
              <a:lnSpc>
                <a:spcPct val="100000"/>
              </a:lnSpc>
            </a:pPr>
            <a:endParaRPr lang="en-US" sz="2100" dirty="0">
              <a:solidFill>
                <a:schemeClr val="tx1">
                  <a:lumMod val="95000"/>
                  <a:lumOff val="5000"/>
                </a:schemeClr>
              </a:solidFill>
              <a:latin typeface="Gill Sans MT" charset="0"/>
              <a:ea typeface="Gill Sans MT" charset="0"/>
              <a:cs typeface="Gill Sans MT" charset="0"/>
            </a:endParaRPr>
          </a:p>
          <a:p>
            <a:pPr marL="342900" indent="-342900" algn="l">
              <a:lnSpc>
                <a:spcPct val="100000"/>
              </a:lnSpc>
              <a:buFont typeface="Arial" charset="0"/>
              <a:buChar char="•"/>
            </a:pPr>
            <a:endParaRPr lang="en-US" sz="2100" dirty="0">
              <a:solidFill>
                <a:schemeClr val="tx1">
                  <a:lumMod val="95000"/>
                  <a:lumOff val="5000"/>
                </a:schemeClr>
              </a:solidFill>
              <a:latin typeface="Gill Sans MT" charset="0"/>
              <a:ea typeface="Gill Sans MT" charset="0"/>
              <a:cs typeface="Gill Sans MT" charset="0"/>
            </a:endParaRPr>
          </a:p>
          <a:p>
            <a:pPr marL="342900" indent="-342900" algn="l">
              <a:lnSpc>
                <a:spcPct val="100000"/>
              </a:lnSpc>
              <a:buFont typeface="Arial" charset="0"/>
              <a:buChar char="•"/>
            </a:pPr>
            <a:endParaRPr lang="en-US" sz="2100" dirty="0">
              <a:solidFill>
                <a:schemeClr val="tx1">
                  <a:lumMod val="95000"/>
                  <a:lumOff val="5000"/>
                </a:schemeClr>
              </a:solidFill>
              <a:latin typeface="Gill Sans MT" charset="0"/>
              <a:ea typeface="Gill Sans MT" charset="0"/>
              <a:cs typeface="Gill Sans MT" charset="0"/>
            </a:endParaRPr>
          </a:p>
          <a:p>
            <a:pPr marL="342900" indent="-342900" algn="l">
              <a:lnSpc>
                <a:spcPct val="100000"/>
              </a:lnSpc>
              <a:buFont typeface="Arial" charset="0"/>
              <a:buChar char="•"/>
            </a:pPr>
            <a:endParaRPr lang="en-US" sz="2100" dirty="0">
              <a:solidFill>
                <a:schemeClr val="tx1">
                  <a:lumMod val="95000"/>
                  <a:lumOff val="5000"/>
                </a:schemeClr>
              </a:solidFill>
              <a:latin typeface="Gill Sans MT" charset="0"/>
              <a:ea typeface="Gill Sans MT" charset="0"/>
              <a:cs typeface="Gill Sans MT" charset="0"/>
            </a:endParaRPr>
          </a:p>
          <a:p>
            <a:pPr marL="342900" indent="-342900" algn="l">
              <a:lnSpc>
                <a:spcPct val="100000"/>
              </a:lnSpc>
              <a:buFont typeface="Arial" charset="0"/>
              <a:buChar char="•"/>
            </a:pPr>
            <a:endParaRPr lang="en-US" sz="2100" dirty="0">
              <a:solidFill>
                <a:schemeClr val="tx1">
                  <a:lumMod val="95000"/>
                  <a:lumOff val="5000"/>
                </a:schemeClr>
              </a:solidFill>
              <a:latin typeface="Gill Sans MT" charset="0"/>
              <a:ea typeface="Gill Sans MT" charset="0"/>
              <a:cs typeface="Gill Sans MT" charset="0"/>
            </a:endParaRPr>
          </a:p>
          <a:p>
            <a:pPr algn="l">
              <a:lnSpc>
                <a:spcPct val="100000"/>
              </a:lnSpc>
            </a:pPr>
            <a:endParaRPr lang="en-US" sz="2100" dirty="0">
              <a:solidFill>
                <a:schemeClr val="tx1">
                  <a:lumMod val="95000"/>
                  <a:lumOff val="5000"/>
                </a:schemeClr>
              </a:solidFill>
              <a:latin typeface="Gill Sans MT" charset="0"/>
              <a:ea typeface="Gill Sans MT" charset="0"/>
              <a:cs typeface="Gill Sans MT" charset="0"/>
            </a:endParaRPr>
          </a:p>
          <a:p>
            <a:pPr algn="l">
              <a:lnSpc>
                <a:spcPct val="100000"/>
              </a:lnSpc>
            </a:pPr>
            <a:endParaRPr lang="en-US" sz="2100" dirty="0">
              <a:solidFill>
                <a:schemeClr val="tx1">
                  <a:lumMod val="95000"/>
                  <a:lumOff val="5000"/>
                </a:schemeClr>
              </a:solidFill>
              <a:latin typeface="Gill Sans MT" charset="0"/>
              <a:ea typeface="Gill Sans MT" charset="0"/>
              <a:cs typeface="Gill Sans MT" charset="0"/>
            </a:endParaRPr>
          </a:p>
          <a:p>
            <a:pPr algn="l">
              <a:lnSpc>
                <a:spcPct val="100000"/>
              </a:lnSpc>
            </a:pPr>
            <a:endParaRPr lang="en-US" sz="2100" dirty="0">
              <a:solidFill>
                <a:schemeClr val="tx1">
                  <a:lumMod val="95000"/>
                  <a:lumOff val="5000"/>
                </a:schemeClr>
              </a:solidFill>
              <a:latin typeface="Gill Sans MT" charset="0"/>
              <a:ea typeface="Gill Sans MT" charset="0"/>
              <a:cs typeface="Gill Sans MT" charset="0"/>
            </a:endParaRPr>
          </a:p>
          <a:p>
            <a:pPr algn="l">
              <a:lnSpc>
                <a:spcPct val="100000"/>
              </a:lnSpc>
            </a:pPr>
            <a:endParaRPr lang="en-US" sz="2100" dirty="0">
              <a:solidFill>
                <a:schemeClr val="tx1">
                  <a:lumMod val="95000"/>
                  <a:lumOff val="5000"/>
                </a:schemeClr>
              </a:solidFill>
              <a:latin typeface="Gill Sans MT" charset="0"/>
              <a:ea typeface="Gill Sans MT" charset="0"/>
              <a:cs typeface="Gill Sans MT" charset="0"/>
            </a:endParaRPr>
          </a:p>
          <a:p>
            <a:pPr algn="l">
              <a:lnSpc>
                <a:spcPct val="100000"/>
              </a:lnSpc>
            </a:pPr>
            <a:endParaRPr lang="en-US" sz="2100" dirty="0" smtClean="0">
              <a:solidFill>
                <a:schemeClr val="tx1">
                  <a:lumMod val="95000"/>
                  <a:lumOff val="5000"/>
                </a:schemeClr>
              </a:solidFill>
              <a:latin typeface="Gill Sans MT" charset="0"/>
              <a:ea typeface="Gill Sans MT" charset="0"/>
              <a:cs typeface="Gill Sans MT" charset="0"/>
            </a:endParaRPr>
          </a:p>
          <a:p>
            <a:pPr algn="l">
              <a:lnSpc>
                <a:spcPct val="100000"/>
              </a:lnSpc>
            </a:pPr>
            <a:r>
              <a:rPr lang="en-US" sz="1200" dirty="0" smtClean="0"/>
              <a:t>Core </a:t>
            </a:r>
            <a:r>
              <a:rPr lang="en-US" sz="1200" dirty="0"/>
              <a:t>facilities include the water source and transmission, water treatment plant/washeteria and associated storage, collection and treatment of wastewater from the washeteria, and honey bucket disposal.</a:t>
            </a:r>
            <a:endParaRPr lang="en-US" sz="1200" dirty="0">
              <a:solidFill>
                <a:schemeClr val="tx1">
                  <a:lumMod val="95000"/>
                  <a:lumOff val="5000"/>
                </a:schemeClr>
              </a:solidFill>
              <a:latin typeface="Gill Sans MT" charset="0"/>
              <a:ea typeface="Gill Sans MT" charset="0"/>
              <a:cs typeface="Gill Sans MT" charset="0"/>
            </a:endParaRPr>
          </a:p>
        </p:txBody>
      </p:sp>
      <p:pic>
        <p:nvPicPr>
          <p:cNvPr id="8" name="Picture 7"/>
          <p:cNvPicPr>
            <a:picLocks noChangeAspect="1"/>
          </p:cNvPicPr>
          <p:nvPr/>
        </p:nvPicPr>
        <p:blipFill>
          <a:blip r:embed="rId2"/>
          <a:stretch>
            <a:fillRect/>
          </a:stretch>
        </p:blipFill>
        <p:spPr>
          <a:xfrm>
            <a:off x="182592" y="1767017"/>
            <a:ext cx="8800770" cy="4361934"/>
          </a:xfrm>
          <a:prstGeom prst="rect">
            <a:avLst/>
          </a:prstGeom>
        </p:spPr>
      </p:pic>
    </p:spTree>
    <p:extLst>
      <p:ext uri="{BB962C8B-B14F-4D97-AF65-F5344CB8AC3E}">
        <p14:creationId xmlns:p14="http://schemas.microsoft.com/office/powerpoint/2010/main" val="4193902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ANTHC logo filte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894" y="8965"/>
            <a:ext cx="1425575" cy="16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title" idx="4294967295"/>
          </p:nvPr>
        </p:nvSpPr>
        <p:spPr>
          <a:xfrm>
            <a:off x="2362200" y="0"/>
            <a:ext cx="3429000" cy="1143000"/>
          </a:xfrm>
        </p:spPr>
        <p:txBody>
          <a:bodyPr/>
          <a:lstStyle/>
          <a:p>
            <a:pPr eaLnBrk="1" hangingPunct="1"/>
            <a:r>
              <a:rPr lang="en-US" sz="3600" b="1" dirty="0" smtClean="0"/>
              <a:t>DEHE Missio</a:t>
            </a:r>
            <a:r>
              <a:rPr lang="en-US" sz="3600" dirty="0" smtClean="0"/>
              <a:t>n</a:t>
            </a:r>
          </a:p>
        </p:txBody>
      </p:sp>
      <p:sp>
        <p:nvSpPr>
          <p:cNvPr id="3075" name="Rectangle 3"/>
          <p:cNvSpPr>
            <a:spLocks noGrp="1" noChangeArrowheads="1"/>
          </p:cNvSpPr>
          <p:nvPr>
            <p:ph type="body" idx="4294967295"/>
          </p:nvPr>
        </p:nvSpPr>
        <p:spPr>
          <a:xfrm>
            <a:off x="381000" y="1066800"/>
            <a:ext cx="7848600" cy="5334000"/>
          </a:xfrm>
        </p:spPr>
        <p:txBody>
          <a:bodyPr/>
          <a:lstStyle/>
          <a:p>
            <a:pPr eaLnBrk="1" hangingPunct="1">
              <a:lnSpc>
                <a:spcPct val="90000"/>
              </a:lnSpc>
              <a:buFontTx/>
              <a:buNone/>
            </a:pPr>
            <a:r>
              <a:rPr lang="en-US" i="1" dirty="0" smtClean="0"/>
              <a:t>“</a:t>
            </a:r>
            <a:r>
              <a:rPr lang="en-US" sz="2800" b="1" i="1" dirty="0" smtClean="0"/>
              <a:t>Providing sustainable environmental health </a:t>
            </a:r>
          </a:p>
          <a:p>
            <a:pPr eaLnBrk="1" hangingPunct="1">
              <a:lnSpc>
                <a:spcPct val="90000"/>
              </a:lnSpc>
              <a:buFontTx/>
              <a:buNone/>
            </a:pPr>
            <a:r>
              <a:rPr lang="en-US" sz="2800" b="1" i="1" dirty="0" smtClean="0"/>
              <a:t>   solutions, in a cooperative partnership with the people we serve, to create healthy and safe Alaska Native communities</a:t>
            </a:r>
            <a:r>
              <a:rPr lang="en-US" sz="2400" b="1" i="1" dirty="0" smtClean="0"/>
              <a:t>.”</a:t>
            </a:r>
          </a:p>
          <a:p>
            <a:pPr eaLnBrk="1" hangingPunct="1">
              <a:lnSpc>
                <a:spcPct val="90000"/>
              </a:lnSpc>
              <a:buFontTx/>
              <a:buNone/>
            </a:pPr>
            <a:endParaRPr lang="en-US" sz="2400" b="1" i="1" dirty="0" smtClean="0"/>
          </a:p>
          <a:p>
            <a:pPr eaLnBrk="1" hangingPunct="1">
              <a:lnSpc>
                <a:spcPct val="90000"/>
              </a:lnSpc>
              <a:buFontTx/>
              <a:buNone/>
            </a:pPr>
            <a:endParaRPr lang="en-US" sz="2400" i="1" dirty="0" smtClean="0"/>
          </a:p>
          <a:p>
            <a:pPr eaLnBrk="1" hangingPunct="1">
              <a:lnSpc>
                <a:spcPct val="90000"/>
              </a:lnSpc>
              <a:buFontTx/>
              <a:buNone/>
            </a:pPr>
            <a:r>
              <a:rPr lang="en-US" sz="2400" b="1" dirty="0" smtClean="0"/>
              <a:t>By Developing, Designing, </a:t>
            </a:r>
          </a:p>
          <a:p>
            <a:pPr eaLnBrk="1" hangingPunct="1">
              <a:lnSpc>
                <a:spcPct val="90000"/>
              </a:lnSpc>
              <a:buFontTx/>
              <a:buNone/>
            </a:pPr>
            <a:r>
              <a:rPr lang="en-US" sz="2400" b="1" dirty="0" smtClean="0"/>
              <a:t>Building, Training, Operating,</a:t>
            </a:r>
          </a:p>
          <a:p>
            <a:pPr eaLnBrk="1" hangingPunct="1">
              <a:lnSpc>
                <a:spcPct val="90000"/>
              </a:lnSpc>
              <a:buFontTx/>
              <a:buNone/>
            </a:pPr>
            <a:r>
              <a:rPr lang="en-US" sz="2400" b="1" dirty="0" smtClean="0"/>
              <a:t>and Managing water and sewer</a:t>
            </a:r>
          </a:p>
          <a:p>
            <a:pPr eaLnBrk="1" hangingPunct="1">
              <a:lnSpc>
                <a:spcPct val="90000"/>
              </a:lnSpc>
              <a:buFontTx/>
              <a:buNone/>
            </a:pPr>
            <a:r>
              <a:rPr lang="en-US" sz="2400" b="1" dirty="0" smtClean="0"/>
              <a:t>infrastructure for rural Alaskan</a:t>
            </a:r>
          </a:p>
          <a:p>
            <a:pPr eaLnBrk="1" hangingPunct="1">
              <a:lnSpc>
                <a:spcPct val="90000"/>
              </a:lnSpc>
              <a:buFontTx/>
              <a:buNone/>
            </a:pPr>
            <a:r>
              <a:rPr lang="en-US" sz="2400" b="1" dirty="0" smtClean="0"/>
              <a:t>villages. </a:t>
            </a:r>
          </a:p>
          <a:p>
            <a:pPr eaLnBrk="1" hangingPunct="1">
              <a:lnSpc>
                <a:spcPct val="90000"/>
              </a:lnSpc>
              <a:buFontTx/>
              <a:buNone/>
            </a:pPr>
            <a:r>
              <a:rPr lang="en-US" sz="2400" b="1" dirty="0" smtClean="0"/>
              <a:t> </a:t>
            </a:r>
          </a:p>
        </p:txBody>
      </p:sp>
      <p:pic>
        <p:nvPicPr>
          <p:cNvPr id="3076" name="Picture 4" descr="C:\Documents and Settings\mdixon\My Documents\My Pictures\Presentation Photos\eek ta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667000"/>
            <a:ext cx="3733800" cy="4114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579379"/>
      </p:ext>
    </p:extLst>
  </p:cSld>
  <p:clrMapOvr>
    <a:masterClrMapping/>
  </p:clrMapOvr>
  <p:transition spd="med">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76530" y="596627"/>
            <a:ext cx="8797896" cy="564011"/>
          </a:xfrm>
          <a:prstGeom prst="rect">
            <a:avLst/>
          </a:prstGeom>
          <a:solidFill>
            <a:schemeClr val="bg1"/>
          </a:solidFill>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a:solidFill>
                  <a:srgbClr val="008ABB"/>
                </a:solidFill>
                <a:latin typeface="Rockwell-Bold" charset="0"/>
                <a:ea typeface="Rockwell-Bold" charset="0"/>
                <a:cs typeface="Rockwell-Bold" charset="0"/>
              </a:rPr>
              <a:t>Technical Score Checklist</a:t>
            </a:r>
          </a:p>
        </p:txBody>
      </p:sp>
      <p:sp>
        <p:nvSpPr>
          <p:cNvPr id="6" name="Rectangle 5"/>
          <p:cNvSpPr/>
          <p:nvPr/>
        </p:nvSpPr>
        <p:spPr>
          <a:xfrm>
            <a:off x="1321905" y="1605482"/>
            <a:ext cx="1331843" cy="523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6530009" y="1605482"/>
            <a:ext cx="1331843" cy="523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p:cNvPicPr>
            <a:picLocks noChangeAspect="1"/>
          </p:cNvPicPr>
          <p:nvPr/>
        </p:nvPicPr>
        <p:blipFill rotWithShape="1">
          <a:blip r:embed="rId2"/>
          <a:srcRect b="63030"/>
          <a:stretch/>
        </p:blipFill>
        <p:spPr>
          <a:xfrm>
            <a:off x="276530" y="1677810"/>
            <a:ext cx="8607978" cy="4488211"/>
          </a:xfrm>
          <a:prstGeom prst="rect">
            <a:avLst/>
          </a:prstGeom>
        </p:spPr>
      </p:pic>
    </p:spTree>
    <p:extLst>
      <p:ext uri="{BB962C8B-B14F-4D97-AF65-F5344CB8AC3E}">
        <p14:creationId xmlns:p14="http://schemas.microsoft.com/office/powerpoint/2010/main" val="2238323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76530" y="477460"/>
            <a:ext cx="8797896" cy="564011"/>
          </a:xfrm>
          <a:prstGeom prst="rect">
            <a:avLst/>
          </a:prstGeom>
          <a:solidFill>
            <a:schemeClr val="bg1"/>
          </a:solidFill>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a:solidFill>
                  <a:srgbClr val="008ABB"/>
                </a:solidFill>
                <a:latin typeface="Rockwell-Bold" charset="0"/>
                <a:ea typeface="Rockwell-Bold" charset="0"/>
                <a:cs typeface="Rockwell-Bold" charset="0"/>
              </a:rPr>
              <a:t>Managerial Score Checklist</a:t>
            </a:r>
          </a:p>
        </p:txBody>
      </p:sp>
      <p:sp>
        <p:nvSpPr>
          <p:cNvPr id="6" name="Rectangle 5"/>
          <p:cNvSpPr/>
          <p:nvPr/>
        </p:nvSpPr>
        <p:spPr>
          <a:xfrm>
            <a:off x="1321905" y="1605482"/>
            <a:ext cx="1331843" cy="523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6530009" y="1605482"/>
            <a:ext cx="1331843" cy="523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p:cNvPicPr>
            <a:picLocks noChangeAspect="1"/>
          </p:cNvPicPr>
          <p:nvPr/>
        </p:nvPicPr>
        <p:blipFill>
          <a:blip r:embed="rId2"/>
          <a:stretch>
            <a:fillRect/>
          </a:stretch>
        </p:blipFill>
        <p:spPr>
          <a:xfrm>
            <a:off x="276530" y="1198605"/>
            <a:ext cx="8237275" cy="5288692"/>
          </a:xfrm>
          <a:prstGeom prst="rect">
            <a:avLst/>
          </a:prstGeom>
        </p:spPr>
      </p:pic>
    </p:spTree>
    <p:extLst>
      <p:ext uri="{BB962C8B-B14F-4D97-AF65-F5344CB8AC3E}">
        <p14:creationId xmlns:p14="http://schemas.microsoft.com/office/powerpoint/2010/main" val="30627714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76530" y="349493"/>
            <a:ext cx="8797896" cy="564011"/>
          </a:xfrm>
          <a:prstGeom prst="rect">
            <a:avLst/>
          </a:prstGeom>
          <a:solidFill>
            <a:schemeClr val="bg1"/>
          </a:solidFill>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a:solidFill>
                  <a:srgbClr val="008ABB"/>
                </a:solidFill>
                <a:latin typeface="Rockwell-Bold" charset="0"/>
                <a:ea typeface="Rockwell-Bold" charset="0"/>
                <a:cs typeface="Rockwell-Bold" charset="0"/>
              </a:rPr>
              <a:t>Financial Score Checklist</a:t>
            </a:r>
          </a:p>
        </p:txBody>
      </p:sp>
      <p:sp>
        <p:nvSpPr>
          <p:cNvPr id="6" name="Rectangle 5"/>
          <p:cNvSpPr/>
          <p:nvPr/>
        </p:nvSpPr>
        <p:spPr>
          <a:xfrm>
            <a:off x="1321905" y="1605482"/>
            <a:ext cx="1331843" cy="523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6530009" y="1605482"/>
            <a:ext cx="1331843" cy="523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p:cNvPicPr>
            <a:picLocks noChangeAspect="1"/>
          </p:cNvPicPr>
          <p:nvPr/>
        </p:nvPicPr>
        <p:blipFill>
          <a:blip r:embed="rId2"/>
          <a:stretch>
            <a:fillRect/>
          </a:stretch>
        </p:blipFill>
        <p:spPr>
          <a:xfrm>
            <a:off x="553720" y="1173892"/>
            <a:ext cx="8244291" cy="5449329"/>
          </a:xfrm>
          <a:prstGeom prst="rect">
            <a:avLst/>
          </a:prstGeom>
        </p:spPr>
      </p:pic>
    </p:spTree>
    <p:extLst>
      <p:ext uri="{BB962C8B-B14F-4D97-AF65-F5344CB8AC3E}">
        <p14:creationId xmlns:p14="http://schemas.microsoft.com/office/powerpoint/2010/main" val="34907610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76530" y="1041471"/>
            <a:ext cx="8797896" cy="564011"/>
          </a:xfrm>
          <a:prstGeom prst="rect">
            <a:avLst/>
          </a:prstGeom>
          <a:solidFill>
            <a:schemeClr val="bg1"/>
          </a:solidFill>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a:solidFill>
                  <a:srgbClr val="008ABB"/>
                </a:solidFill>
                <a:latin typeface="Rockwell-Bold" charset="0"/>
                <a:ea typeface="Rockwell-Bold" charset="0"/>
                <a:cs typeface="Rockwell-Bold" charset="0"/>
              </a:rPr>
              <a:t>Financial Score Checklist</a:t>
            </a:r>
          </a:p>
        </p:txBody>
      </p:sp>
      <p:sp>
        <p:nvSpPr>
          <p:cNvPr id="6" name="Rectangle 5"/>
          <p:cNvSpPr/>
          <p:nvPr/>
        </p:nvSpPr>
        <p:spPr>
          <a:xfrm>
            <a:off x="1321905" y="1605482"/>
            <a:ext cx="1331843" cy="523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6530009" y="1605482"/>
            <a:ext cx="1331843" cy="523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p:nvPicPr>
        <p:blipFill>
          <a:blip r:embed="rId2"/>
          <a:stretch>
            <a:fillRect/>
          </a:stretch>
        </p:blipFill>
        <p:spPr>
          <a:xfrm>
            <a:off x="276530" y="1605481"/>
            <a:ext cx="8694475" cy="4647038"/>
          </a:xfrm>
          <a:prstGeom prst="rect">
            <a:avLst/>
          </a:prstGeom>
        </p:spPr>
      </p:pic>
    </p:spTree>
    <p:extLst>
      <p:ext uri="{BB962C8B-B14F-4D97-AF65-F5344CB8AC3E}">
        <p14:creationId xmlns:p14="http://schemas.microsoft.com/office/powerpoint/2010/main" val="36069492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76530" y="608985"/>
            <a:ext cx="8797896" cy="564011"/>
          </a:xfrm>
          <a:prstGeom prst="rect">
            <a:avLst/>
          </a:prstGeom>
          <a:solidFill>
            <a:schemeClr val="bg1"/>
          </a:solidFill>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a:solidFill>
                  <a:srgbClr val="008ABB"/>
                </a:solidFill>
                <a:latin typeface="Rockwell-Bold" charset="0"/>
                <a:ea typeface="Rockwell-Bold" charset="0"/>
                <a:cs typeface="Rockwell-Bold" charset="0"/>
              </a:rPr>
              <a:t>Financial Score Checklist</a:t>
            </a:r>
          </a:p>
        </p:txBody>
      </p:sp>
      <p:sp>
        <p:nvSpPr>
          <p:cNvPr id="6" name="Rectangle 5"/>
          <p:cNvSpPr/>
          <p:nvPr/>
        </p:nvSpPr>
        <p:spPr>
          <a:xfrm>
            <a:off x="1321905" y="1605482"/>
            <a:ext cx="1331843" cy="523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6530009" y="1605482"/>
            <a:ext cx="1331843" cy="523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p:cNvPicPr>
            <a:picLocks noChangeAspect="1"/>
          </p:cNvPicPr>
          <p:nvPr/>
        </p:nvPicPr>
        <p:blipFill>
          <a:blip r:embed="rId2"/>
          <a:stretch>
            <a:fillRect/>
          </a:stretch>
        </p:blipFill>
        <p:spPr>
          <a:xfrm>
            <a:off x="276530" y="1172996"/>
            <a:ext cx="8249632" cy="5192186"/>
          </a:xfrm>
          <a:prstGeom prst="rect">
            <a:avLst/>
          </a:prstGeom>
        </p:spPr>
      </p:pic>
    </p:spTree>
    <p:extLst>
      <p:ext uri="{BB962C8B-B14F-4D97-AF65-F5344CB8AC3E}">
        <p14:creationId xmlns:p14="http://schemas.microsoft.com/office/powerpoint/2010/main" val="28546669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3649" y="970693"/>
            <a:ext cx="8797896" cy="953357"/>
          </a:xfrm>
          <a:prstGeom prst="rect">
            <a:avLst/>
          </a:prstGeom>
          <a:solidFill>
            <a:schemeClr val="bg1"/>
          </a:solidFill>
        </p:spPr>
        <p:txBody>
          <a:bodyPr vert="horz" lIns="68580" tIns="34290" rIns="68580" bIns="3429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smtClean="0">
                <a:solidFill>
                  <a:srgbClr val="008ABB"/>
                </a:solidFill>
                <a:latin typeface="Rockwell-Bold" charset="0"/>
                <a:ea typeface="Rockwell-Bold" charset="0"/>
                <a:cs typeface="Rockwell-Bold" charset="0"/>
              </a:rPr>
              <a:t>Best Practice Score </a:t>
            </a:r>
            <a:r>
              <a:rPr lang="en-US" sz="3600" dirty="0">
                <a:solidFill>
                  <a:srgbClr val="008ABB"/>
                </a:solidFill>
                <a:latin typeface="Rockwell-Bold" charset="0"/>
                <a:ea typeface="Rockwell-Bold" charset="0"/>
                <a:cs typeface="Rockwell-Bold" charset="0"/>
              </a:rPr>
              <a:t>Schedule</a:t>
            </a:r>
          </a:p>
        </p:txBody>
      </p:sp>
      <p:sp>
        <p:nvSpPr>
          <p:cNvPr id="6" name="Rectangle 5"/>
          <p:cNvSpPr/>
          <p:nvPr/>
        </p:nvSpPr>
        <p:spPr>
          <a:xfrm>
            <a:off x="1321905" y="1605482"/>
            <a:ext cx="1331843" cy="523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6530009" y="1605482"/>
            <a:ext cx="1331843" cy="523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03649" y="2558839"/>
            <a:ext cx="8904427" cy="2838389"/>
          </a:xfrm>
          <a:prstGeom prst="rect">
            <a:avLst/>
          </a:prstGeom>
        </p:spPr>
      </p:pic>
    </p:spTree>
    <p:extLst>
      <p:ext uri="{BB962C8B-B14F-4D97-AF65-F5344CB8AC3E}">
        <p14:creationId xmlns:p14="http://schemas.microsoft.com/office/powerpoint/2010/main" val="41753835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433"/>
            <a:ext cx="8229600" cy="1313891"/>
          </a:xfrm>
        </p:spPr>
        <p:txBody>
          <a:bodyPr>
            <a:normAutofit fontScale="90000"/>
          </a:bodyPr>
          <a:lstStyle/>
          <a:p>
            <a:r>
              <a:rPr lang="en-US" dirty="0"/>
              <a:t>Funding Sources: </a:t>
            </a:r>
            <a:br>
              <a:rPr lang="en-US" dirty="0"/>
            </a:br>
            <a:r>
              <a:rPr lang="en-US" sz="3600" dirty="0" smtClean="0"/>
              <a:t>Indian Community Development Block Grant</a:t>
            </a:r>
            <a:endParaRPr lang="en-US" sz="3600" dirty="0"/>
          </a:p>
        </p:txBody>
      </p:sp>
      <p:graphicFrame>
        <p:nvGraphicFramePr>
          <p:cNvPr id="4" name="Diagram 3"/>
          <p:cNvGraphicFramePr/>
          <p:nvPr>
            <p:extLst>
              <p:ext uri="{D42A27DB-BD31-4B8C-83A1-F6EECF244321}">
                <p14:modId xmlns:p14="http://schemas.microsoft.com/office/powerpoint/2010/main" val="3715221224"/>
              </p:ext>
            </p:extLst>
          </p:nvPr>
        </p:nvGraphicFramePr>
        <p:xfrm>
          <a:off x="1087395" y="1668847"/>
          <a:ext cx="738110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087395" y="5903893"/>
            <a:ext cx="4806778" cy="954107"/>
          </a:xfrm>
          <a:prstGeom prst="rect">
            <a:avLst/>
          </a:prstGeom>
          <a:noFill/>
        </p:spPr>
        <p:txBody>
          <a:bodyPr wrap="square" rtlCol="0">
            <a:spAutoFit/>
          </a:bodyPr>
          <a:lstStyle/>
          <a:p>
            <a:r>
              <a:rPr lang="en-US" sz="2800" dirty="0" smtClean="0">
                <a:solidFill>
                  <a:schemeClr val="bg1"/>
                </a:solidFill>
              </a:rPr>
              <a:t>Note: Funding cap varies but is usually less than $600k</a:t>
            </a:r>
            <a:endParaRPr lang="en-US" sz="2800" dirty="0">
              <a:solidFill>
                <a:schemeClr val="bg1"/>
              </a:solidFill>
            </a:endParaRPr>
          </a:p>
        </p:txBody>
      </p:sp>
    </p:spTree>
    <p:extLst>
      <p:ext uri="{BB962C8B-B14F-4D97-AF65-F5344CB8AC3E}">
        <p14:creationId xmlns:p14="http://schemas.microsoft.com/office/powerpoint/2010/main" val="34418086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1143000"/>
          </a:xfrm>
        </p:spPr>
        <p:txBody>
          <a:bodyPr>
            <a:normAutofit fontScale="90000"/>
          </a:bodyPr>
          <a:lstStyle/>
          <a:p>
            <a:r>
              <a:rPr lang="en-US" dirty="0"/>
              <a:t>Funding Sources: </a:t>
            </a:r>
            <a:r>
              <a:rPr lang="en-US" sz="3600" dirty="0" smtClean="0"/>
              <a:t/>
            </a:r>
            <a:br>
              <a:rPr lang="en-US" sz="3600" dirty="0" smtClean="0"/>
            </a:br>
            <a:r>
              <a:rPr lang="en-US" sz="3600" dirty="0" smtClean="0"/>
              <a:t>Community Development Block Grant</a:t>
            </a:r>
            <a:endParaRPr lang="en-US" sz="3600" dirty="0"/>
          </a:p>
        </p:txBody>
      </p:sp>
      <p:graphicFrame>
        <p:nvGraphicFramePr>
          <p:cNvPr id="4" name="Diagram 3"/>
          <p:cNvGraphicFramePr/>
          <p:nvPr>
            <p:extLst>
              <p:ext uri="{D42A27DB-BD31-4B8C-83A1-F6EECF244321}">
                <p14:modId xmlns:p14="http://schemas.microsoft.com/office/powerpoint/2010/main" val="268237214"/>
              </p:ext>
            </p:extLst>
          </p:nvPr>
        </p:nvGraphicFramePr>
        <p:xfrm>
          <a:off x="819665" y="1646238"/>
          <a:ext cx="750467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58346" y="5903893"/>
            <a:ext cx="6203092" cy="707886"/>
          </a:xfrm>
          <a:prstGeom prst="rect">
            <a:avLst/>
          </a:prstGeom>
          <a:noFill/>
        </p:spPr>
        <p:txBody>
          <a:bodyPr wrap="square" rtlCol="0">
            <a:spAutoFit/>
          </a:bodyPr>
          <a:lstStyle/>
          <a:p>
            <a:r>
              <a:rPr lang="en-US" sz="2000" dirty="0" smtClean="0">
                <a:solidFill>
                  <a:schemeClr val="bg1"/>
                </a:solidFill>
              </a:rPr>
              <a:t>Note: Funding cap varies but is usually less than $600k, usually requires a certain amount of matching funds</a:t>
            </a:r>
            <a:endParaRPr lang="en-US" sz="2000" dirty="0">
              <a:solidFill>
                <a:schemeClr val="bg1"/>
              </a:solidFill>
            </a:endParaRPr>
          </a:p>
        </p:txBody>
      </p:sp>
    </p:spTree>
    <p:extLst>
      <p:ext uri="{BB962C8B-B14F-4D97-AF65-F5344CB8AC3E}">
        <p14:creationId xmlns:p14="http://schemas.microsoft.com/office/powerpoint/2010/main" val="20840310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Funding Sources:</a:t>
            </a:r>
            <a:br>
              <a:rPr lang="en-US" dirty="0" smtClean="0"/>
            </a:br>
            <a:r>
              <a:rPr lang="en-US" dirty="0" smtClean="0"/>
              <a:t>State Revolving Fund Loans</a:t>
            </a:r>
            <a:endParaRPr lang="en-US" dirty="0"/>
          </a:p>
        </p:txBody>
      </p:sp>
      <p:grpSp>
        <p:nvGrpSpPr>
          <p:cNvPr id="7" name="Group 6"/>
          <p:cNvGrpSpPr/>
          <p:nvPr/>
        </p:nvGrpSpPr>
        <p:grpSpPr>
          <a:xfrm>
            <a:off x="822010" y="1689016"/>
            <a:ext cx="2286579" cy="547201"/>
            <a:chOff x="2345" y="37285"/>
            <a:chExt cx="2286579" cy="547200"/>
          </a:xfrm>
        </p:grpSpPr>
        <p:sp>
          <p:nvSpPr>
            <p:cNvPr id="23" name="Rectangle 22"/>
            <p:cNvSpPr/>
            <p:nvPr/>
          </p:nvSpPr>
          <p:spPr>
            <a:xfrm>
              <a:off x="2345" y="37285"/>
              <a:ext cx="2286579" cy="547200"/>
            </a:xfrm>
            <a:prstGeom prst="rect">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4" name="TextBox 23"/>
            <p:cNvSpPr txBox="1"/>
            <p:nvPr/>
          </p:nvSpPr>
          <p:spPr>
            <a:xfrm>
              <a:off x="2345" y="37285"/>
              <a:ext cx="2286579" cy="547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Eligibility</a:t>
              </a:r>
              <a:endParaRPr lang="en-US" sz="1900" kern="1200" dirty="0"/>
            </a:p>
          </p:txBody>
        </p:sp>
      </p:grpSp>
      <p:grpSp>
        <p:nvGrpSpPr>
          <p:cNvPr id="8" name="Group 7"/>
          <p:cNvGrpSpPr/>
          <p:nvPr/>
        </p:nvGrpSpPr>
        <p:grpSpPr>
          <a:xfrm>
            <a:off x="822010" y="2236216"/>
            <a:ext cx="2286579" cy="3442229"/>
            <a:chOff x="2345" y="584485"/>
            <a:chExt cx="2286579" cy="3442229"/>
          </a:xfrm>
        </p:grpSpPr>
        <p:sp>
          <p:nvSpPr>
            <p:cNvPr id="21" name="Rectangle 20"/>
            <p:cNvSpPr/>
            <p:nvPr/>
          </p:nvSpPr>
          <p:spPr>
            <a:xfrm>
              <a:off x="2345" y="584485"/>
              <a:ext cx="2286579" cy="3442229"/>
            </a:xfrm>
            <a:prstGeom prst="rect">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2" name="TextBox 21"/>
            <p:cNvSpPr txBox="1"/>
            <p:nvPr/>
          </p:nvSpPr>
          <p:spPr>
            <a:xfrm>
              <a:off x="2345" y="584485"/>
              <a:ext cx="2286579" cy="34422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0" i="0" kern="1200" dirty="0" smtClean="0"/>
                <a:t>Municipally owned Water &amp; Wastewater Utilities</a:t>
              </a:r>
            </a:p>
            <a:p>
              <a:pPr marL="171450" lvl="1" indent="-171450" algn="l" defTabSz="844550">
                <a:lnSpc>
                  <a:spcPct val="90000"/>
                </a:lnSpc>
                <a:spcBef>
                  <a:spcPct val="0"/>
                </a:spcBef>
                <a:spcAft>
                  <a:spcPct val="15000"/>
                </a:spcAft>
                <a:buChar char="••"/>
              </a:pPr>
              <a:r>
                <a:rPr lang="en-US" sz="1900" dirty="0" smtClean="0"/>
                <a:t>Non-profit &amp; Private Water Systems if regulated by RCA</a:t>
              </a:r>
            </a:p>
            <a:p>
              <a:pPr marL="171450" lvl="1" indent="-171450" algn="l" defTabSz="844550">
                <a:lnSpc>
                  <a:spcPct val="90000"/>
                </a:lnSpc>
                <a:spcBef>
                  <a:spcPct val="0"/>
                </a:spcBef>
                <a:spcAft>
                  <a:spcPct val="15000"/>
                </a:spcAft>
                <a:buChar char="••"/>
              </a:pPr>
              <a:r>
                <a:rPr lang="en-US" sz="1900" kern="1200" dirty="0" smtClean="0"/>
                <a:t>Some Private Wastewater Systems</a:t>
              </a:r>
              <a:endParaRPr lang="en-US" sz="1900" kern="1200" dirty="0"/>
            </a:p>
          </p:txBody>
        </p:sp>
      </p:grpSp>
      <p:grpSp>
        <p:nvGrpSpPr>
          <p:cNvPr id="9" name="Group 8"/>
          <p:cNvGrpSpPr/>
          <p:nvPr/>
        </p:nvGrpSpPr>
        <p:grpSpPr>
          <a:xfrm>
            <a:off x="3428710" y="1689016"/>
            <a:ext cx="2286579" cy="547201"/>
            <a:chOff x="2609045" y="37285"/>
            <a:chExt cx="2286579" cy="547200"/>
          </a:xfrm>
        </p:grpSpPr>
        <p:sp>
          <p:nvSpPr>
            <p:cNvPr id="19" name="Rectangle 18"/>
            <p:cNvSpPr/>
            <p:nvPr/>
          </p:nvSpPr>
          <p:spPr>
            <a:xfrm>
              <a:off x="2609045" y="37285"/>
              <a:ext cx="2286579" cy="547200"/>
            </a:xfrm>
            <a:prstGeom prst="rect">
              <a:avLst/>
            </a:prstGeom>
          </p:spPr>
          <p:style>
            <a:lnRef idx="2">
              <a:schemeClr val="accent5">
                <a:hueOff val="-4966938"/>
                <a:satOff val="19906"/>
                <a:lumOff val="4314"/>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20" name="TextBox 19"/>
            <p:cNvSpPr txBox="1"/>
            <p:nvPr/>
          </p:nvSpPr>
          <p:spPr>
            <a:xfrm>
              <a:off x="2609045" y="37285"/>
              <a:ext cx="2286579" cy="547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Categories</a:t>
              </a:r>
              <a:endParaRPr lang="en-US" sz="1900" kern="1200" dirty="0"/>
            </a:p>
          </p:txBody>
        </p:sp>
      </p:grpSp>
      <p:grpSp>
        <p:nvGrpSpPr>
          <p:cNvPr id="10" name="Group 9"/>
          <p:cNvGrpSpPr/>
          <p:nvPr/>
        </p:nvGrpSpPr>
        <p:grpSpPr>
          <a:xfrm>
            <a:off x="3428710" y="2236216"/>
            <a:ext cx="2286579" cy="3442229"/>
            <a:chOff x="2609045" y="584485"/>
            <a:chExt cx="2286579" cy="3442229"/>
          </a:xfrm>
        </p:grpSpPr>
        <p:sp>
          <p:nvSpPr>
            <p:cNvPr id="17" name="Rectangle 16"/>
            <p:cNvSpPr/>
            <p:nvPr/>
          </p:nvSpPr>
          <p:spPr>
            <a:xfrm>
              <a:off x="2609045" y="584485"/>
              <a:ext cx="2286579" cy="3442229"/>
            </a:xfrm>
            <a:prstGeom prst="rect">
              <a:avLst/>
            </a:prstGeom>
          </p:spPr>
          <p:style>
            <a:lnRef idx="2">
              <a:schemeClr val="accent5">
                <a:tint val="40000"/>
                <a:alpha val="90000"/>
                <a:hueOff val="-5370241"/>
                <a:satOff val="24126"/>
                <a:lumOff val="1658"/>
                <a:alphaOff val="0"/>
              </a:schemeClr>
            </a:lnRef>
            <a:fillRef idx="1">
              <a:schemeClr val="accent5">
                <a:tint val="40000"/>
                <a:alpha val="90000"/>
                <a:hueOff val="-5370241"/>
                <a:satOff val="24126"/>
                <a:lumOff val="1658"/>
                <a:alphaOff val="0"/>
              </a:schemeClr>
            </a:fillRef>
            <a:effectRef idx="0">
              <a:schemeClr val="accent5">
                <a:tint val="40000"/>
                <a:alpha val="90000"/>
                <a:hueOff val="-5370241"/>
                <a:satOff val="24126"/>
                <a:lumOff val="1658"/>
                <a:alphaOff val="0"/>
              </a:schemeClr>
            </a:effectRef>
            <a:fontRef idx="minor">
              <a:schemeClr val="dk1">
                <a:hueOff val="0"/>
                <a:satOff val="0"/>
                <a:lumOff val="0"/>
                <a:alphaOff val="0"/>
              </a:schemeClr>
            </a:fontRef>
          </p:style>
        </p:sp>
        <p:sp>
          <p:nvSpPr>
            <p:cNvPr id="18" name="TextBox 17"/>
            <p:cNvSpPr txBox="1"/>
            <p:nvPr/>
          </p:nvSpPr>
          <p:spPr>
            <a:xfrm>
              <a:off x="2609045" y="584485"/>
              <a:ext cx="2286579" cy="34422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Public Facilities</a:t>
              </a:r>
              <a:endParaRPr lang="en-US" sz="1900" kern="1200" dirty="0"/>
            </a:p>
            <a:p>
              <a:pPr marL="342900" lvl="2" indent="-171450" algn="l" defTabSz="844550">
                <a:lnSpc>
                  <a:spcPct val="90000"/>
                </a:lnSpc>
                <a:spcBef>
                  <a:spcPct val="0"/>
                </a:spcBef>
                <a:spcAft>
                  <a:spcPct val="15000"/>
                </a:spcAft>
                <a:buChar char="••"/>
              </a:pPr>
              <a:r>
                <a:rPr lang="en-US" sz="1900" kern="1200" dirty="0" smtClean="0"/>
                <a:t>Water and Sewer</a:t>
              </a:r>
              <a:endParaRPr lang="en-US" sz="1900" kern="1200" dirty="0"/>
            </a:p>
            <a:p>
              <a:pPr marL="0" lvl="1" indent="-285750" defTabSz="844550">
                <a:lnSpc>
                  <a:spcPct val="90000"/>
                </a:lnSpc>
                <a:spcBef>
                  <a:spcPct val="0"/>
                </a:spcBef>
                <a:spcAft>
                  <a:spcPct val="15000"/>
                </a:spcAft>
                <a:buChar char="••"/>
              </a:pPr>
              <a:r>
                <a:rPr lang="en-US" sz="1900" dirty="0" smtClean="0"/>
                <a:t>Public Health</a:t>
              </a:r>
            </a:p>
            <a:p>
              <a:pPr marL="457200" lvl="2" indent="-285750" defTabSz="844550">
                <a:lnSpc>
                  <a:spcPct val="90000"/>
                </a:lnSpc>
                <a:spcBef>
                  <a:spcPct val="0"/>
                </a:spcBef>
                <a:spcAft>
                  <a:spcPct val="15000"/>
                </a:spcAft>
                <a:buChar char="••"/>
              </a:pPr>
              <a:r>
                <a:rPr lang="en-US" sz="1900" kern="1200" dirty="0" smtClean="0"/>
                <a:t>Emerging Contaminants</a:t>
              </a:r>
            </a:p>
            <a:p>
              <a:pPr marL="0" lvl="1" indent="-285750" defTabSz="844550">
                <a:lnSpc>
                  <a:spcPct val="90000"/>
                </a:lnSpc>
                <a:spcBef>
                  <a:spcPct val="0"/>
                </a:spcBef>
                <a:spcAft>
                  <a:spcPct val="15000"/>
                </a:spcAft>
                <a:buChar char="••"/>
              </a:pPr>
              <a:r>
                <a:rPr lang="en-US" sz="1900" dirty="0" smtClean="0"/>
                <a:t>Water Quality</a:t>
              </a:r>
              <a:endParaRPr lang="en-US" sz="1900" kern="1200" dirty="0" smtClean="0"/>
            </a:p>
          </p:txBody>
        </p:sp>
      </p:grpSp>
      <p:grpSp>
        <p:nvGrpSpPr>
          <p:cNvPr id="11" name="Group 10"/>
          <p:cNvGrpSpPr/>
          <p:nvPr/>
        </p:nvGrpSpPr>
        <p:grpSpPr>
          <a:xfrm>
            <a:off x="6035410" y="1689016"/>
            <a:ext cx="2286579" cy="547201"/>
            <a:chOff x="5215745" y="37285"/>
            <a:chExt cx="2286579" cy="547200"/>
          </a:xfrm>
        </p:grpSpPr>
        <p:sp>
          <p:nvSpPr>
            <p:cNvPr id="15" name="Rectangle 14"/>
            <p:cNvSpPr/>
            <p:nvPr/>
          </p:nvSpPr>
          <p:spPr>
            <a:xfrm>
              <a:off x="5215745" y="37285"/>
              <a:ext cx="2286579" cy="547200"/>
            </a:xfrm>
            <a:prstGeom prst="rect">
              <a:avLst/>
            </a:prstGeom>
          </p:spPr>
          <p:style>
            <a:lnRef idx="2">
              <a:schemeClr val="accent5">
                <a:hueOff val="-9933876"/>
                <a:satOff val="39811"/>
                <a:lumOff val="8628"/>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6" name="TextBox 15"/>
            <p:cNvSpPr txBox="1"/>
            <p:nvPr/>
          </p:nvSpPr>
          <p:spPr>
            <a:xfrm>
              <a:off x="5215745" y="37285"/>
              <a:ext cx="2286579" cy="547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Schedule</a:t>
              </a:r>
              <a:endParaRPr lang="en-US" sz="1900" kern="1200" dirty="0"/>
            </a:p>
          </p:txBody>
        </p:sp>
      </p:grpSp>
      <p:grpSp>
        <p:nvGrpSpPr>
          <p:cNvPr id="12" name="Group 11"/>
          <p:cNvGrpSpPr/>
          <p:nvPr/>
        </p:nvGrpSpPr>
        <p:grpSpPr>
          <a:xfrm>
            <a:off x="6035410" y="2236216"/>
            <a:ext cx="2286579" cy="3442229"/>
            <a:chOff x="5215745" y="584485"/>
            <a:chExt cx="2286579" cy="3442229"/>
          </a:xfrm>
        </p:grpSpPr>
        <p:sp>
          <p:nvSpPr>
            <p:cNvPr id="13" name="Rectangle 12"/>
            <p:cNvSpPr/>
            <p:nvPr/>
          </p:nvSpPr>
          <p:spPr>
            <a:xfrm>
              <a:off x="5215745" y="584485"/>
              <a:ext cx="2286579" cy="3442229"/>
            </a:xfrm>
            <a:prstGeom prst="rect">
              <a:avLst/>
            </a:prstGeom>
          </p:spPr>
          <p:style>
            <a:lnRef idx="2">
              <a:schemeClr val="accent5">
                <a:tint val="40000"/>
                <a:alpha val="90000"/>
                <a:hueOff val="-10740482"/>
                <a:satOff val="48253"/>
                <a:lumOff val="3317"/>
                <a:alphaOff val="0"/>
              </a:schemeClr>
            </a:lnRef>
            <a:fillRef idx="1">
              <a:schemeClr val="accent5">
                <a:tint val="40000"/>
                <a:alpha val="90000"/>
                <a:hueOff val="-10740482"/>
                <a:satOff val="48253"/>
                <a:lumOff val="3317"/>
                <a:alphaOff val="0"/>
              </a:schemeClr>
            </a:fillRef>
            <a:effectRef idx="0">
              <a:schemeClr val="accent5">
                <a:tint val="40000"/>
                <a:alpha val="90000"/>
                <a:hueOff val="-10740482"/>
                <a:satOff val="48253"/>
                <a:lumOff val="3317"/>
                <a:alphaOff val="0"/>
              </a:schemeClr>
            </a:effectRef>
            <a:fontRef idx="minor">
              <a:schemeClr val="dk1">
                <a:hueOff val="0"/>
                <a:satOff val="0"/>
                <a:lumOff val="0"/>
                <a:alphaOff val="0"/>
              </a:schemeClr>
            </a:fontRef>
          </p:style>
        </p:sp>
        <p:sp>
          <p:nvSpPr>
            <p:cNvPr id="14" name="TextBox 13"/>
            <p:cNvSpPr txBox="1"/>
            <p:nvPr/>
          </p:nvSpPr>
          <p:spPr>
            <a:xfrm>
              <a:off x="5215745" y="584485"/>
              <a:ext cx="2286579" cy="34422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dirty="0" smtClean="0"/>
                <a:t>You can apply any time </a:t>
              </a:r>
            </a:p>
            <a:p>
              <a:pPr marL="171450" lvl="1" indent="-171450" algn="l" defTabSz="844550">
                <a:lnSpc>
                  <a:spcPct val="90000"/>
                </a:lnSpc>
                <a:spcBef>
                  <a:spcPct val="0"/>
                </a:spcBef>
                <a:spcAft>
                  <a:spcPct val="15000"/>
                </a:spcAft>
                <a:buChar char="••"/>
              </a:pPr>
              <a:r>
                <a:rPr lang="en-US" sz="1900" dirty="0" smtClean="0"/>
                <a:t>Contact:</a:t>
              </a:r>
            </a:p>
            <a:p>
              <a:pPr marL="0" lvl="1" defTabSz="844550">
                <a:lnSpc>
                  <a:spcPct val="90000"/>
                </a:lnSpc>
                <a:spcBef>
                  <a:spcPct val="0"/>
                </a:spcBef>
                <a:spcAft>
                  <a:spcPct val="15000"/>
                </a:spcAft>
              </a:pPr>
              <a:r>
                <a:rPr lang="en-US" sz="1400" dirty="0"/>
                <a:t>dec.srfprogram@alaska.gov</a:t>
              </a:r>
              <a:endParaRPr lang="en-US" sz="1400" kern="1200" dirty="0" smtClean="0"/>
            </a:p>
          </p:txBody>
        </p:sp>
      </p:grpSp>
    </p:spTree>
    <p:extLst>
      <p:ext uri="{BB962C8B-B14F-4D97-AF65-F5344CB8AC3E}">
        <p14:creationId xmlns:p14="http://schemas.microsoft.com/office/powerpoint/2010/main" val="15121741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graphicFrame>
        <p:nvGraphicFramePr>
          <p:cNvPr id="5" name="Object 4"/>
          <p:cNvGraphicFramePr>
            <a:graphicFrameLocks noChangeAspect="1"/>
          </p:cNvGraphicFramePr>
          <p:nvPr>
            <p:extLst/>
          </p:nvPr>
        </p:nvGraphicFramePr>
        <p:xfrm>
          <a:off x="0" y="0"/>
          <a:ext cx="9144000" cy="5829300"/>
        </p:xfrm>
        <a:graphic>
          <a:graphicData uri="http://schemas.openxmlformats.org/presentationml/2006/ole">
            <mc:AlternateContent xmlns:mc="http://schemas.openxmlformats.org/markup-compatibility/2006">
              <mc:Choice xmlns:v="urn:schemas-microsoft-com:vml" Requires="v">
                <p:oleObj spid="_x0000_s1030" name="Acrobat Document" r:id="rId3" imgW="7543647" imgH="5829300" progId="Acrobat.Document.2015">
                  <p:embed/>
                </p:oleObj>
              </mc:Choice>
              <mc:Fallback>
                <p:oleObj name="Acrobat Document" r:id="rId3" imgW="7543647" imgH="5829300" progId="Acrobat.Document.2015">
                  <p:embed/>
                  <p:pic>
                    <p:nvPicPr>
                      <p:cNvPr id="5" name="Object 4"/>
                      <p:cNvPicPr/>
                      <p:nvPr/>
                    </p:nvPicPr>
                    <p:blipFill>
                      <a:blip r:embed="rId4"/>
                      <a:stretch>
                        <a:fillRect/>
                      </a:stretch>
                    </p:blipFill>
                    <p:spPr>
                      <a:xfrm>
                        <a:off x="0" y="0"/>
                        <a:ext cx="9144000" cy="5829300"/>
                      </a:xfrm>
                      <a:prstGeom prst="rect">
                        <a:avLst/>
                      </a:prstGeom>
                    </p:spPr>
                  </p:pic>
                </p:oleObj>
              </mc:Fallback>
            </mc:AlternateContent>
          </a:graphicData>
        </a:graphic>
      </p:graphicFrame>
    </p:spTree>
    <p:extLst>
      <p:ext uri="{BB962C8B-B14F-4D97-AF65-F5344CB8AC3E}">
        <p14:creationId xmlns:p14="http://schemas.microsoft.com/office/powerpoint/2010/main" val="1157243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527" y="166111"/>
            <a:ext cx="8229600" cy="1143000"/>
          </a:xfrm>
        </p:spPr>
        <p:txBody>
          <a:bodyPr/>
          <a:lstStyle/>
          <a:p>
            <a:r>
              <a:rPr lang="en-US" dirty="0" smtClean="0"/>
              <a:t>Agenda</a:t>
            </a:r>
            <a:endParaRPr lang="en-US" dirty="0"/>
          </a:p>
        </p:txBody>
      </p:sp>
      <p:sp>
        <p:nvSpPr>
          <p:cNvPr id="3" name="Content Placeholder 2"/>
          <p:cNvSpPr>
            <a:spLocks noGrp="1"/>
          </p:cNvSpPr>
          <p:nvPr>
            <p:ph idx="1"/>
          </p:nvPr>
        </p:nvSpPr>
        <p:spPr>
          <a:xfrm>
            <a:off x="457200" y="1193800"/>
            <a:ext cx="8294254" cy="4525963"/>
          </a:xfrm>
        </p:spPr>
        <p:txBody>
          <a:bodyPr numCol="2">
            <a:normAutofit fontScale="92500" lnSpcReduction="10000"/>
          </a:bodyPr>
          <a:lstStyle/>
          <a:p>
            <a:pPr marL="514350" indent="-514350">
              <a:buFont typeface="+mj-lt"/>
              <a:buAutoNum type="arabicPeriod"/>
            </a:pPr>
            <a:r>
              <a:rPr lang="en-US" dirty="0" smtClean="0"/>
              <a:t>ANTHC DEHE Organization</a:t>
            </a:r>
          </a:p>
          <a:p>
            <a:pPr marL="914400" lvl="1" indent="-514350">
              <a:buFont typeface="+mj-lt"/>
              <a:buAutoNum type="alphaLcParenR"/>
            </a:pPr>
            <a:r>
              <a:rPr lang="en-US" dirty="0" smtClean="0"/>
              <a:t>Sanitation Facilities Construction</a:t>
            </a:r>
          </a:p>
          <a:p>
            <a:pPr marL="914400" lvl="1" indent="-514350">
              <a:buFont typeface="+mj-lt"/>
              <a:buAutoNum type="alphaLcParenR"/>
            </a:pPr>
            <a:r>
              <a:rPr lang="en-US" dirty="0" smtClean="0"/>
              <a:t>Utility Management Support</a:t>
            </a:r>
          </a:p>
          <a:p>
            <a:pPr marL="914400" lvl="1" indent="-514350">
              <a:buFont typeface="+mj-lt"/>
              <a:buAutoNum type="alphaLcParenR"/>
            </a:pPr>
            <a:r>
              <a:rPr lang="en-US" dirty="0" smtClean="0"/>
              <a:t>Community Environmental Health</a:t>
            </a:r>
          </a:p>
          <a:p>
            <a:pPr marL="914400" lvl="1" indent="-514350">
              <a:buFont typeface="+mj-lt"/>
              <a:buAutoNum type="alphaLcParenR"/>
            </a:pPr>
            <a:r>
              <a:rPr lang="en-US" dirty="0" smtClean="0"/>
              <a:t>Health Facilities</a:t>
            </a:r>
          </a:p>
          <a:p>
            <a:pPr marL="400050" lvl="1" indent="0">
              <a:buNone/>
            </a:pPr>
            <a:endParaRPr lang="en-US" dirty="0" smtClean="0"/>
          </a:p>
          <a:p>
            <a:pPr marL="514350" indent="-514350">
              <a:buFont typeface="+mj-lt"/>
              <a:buAutoNum type="arabicPeriod"/>
            </a:pPr>
            <a:r>
              <a:rPr lang="en-US" dirty="0" smtClean="0"/>
              <a:t>Project Workflow</a:t>
            </a:r>
          </a:p>
          <a:p>
            <a:pPr marL="914400" lvl="1" indent="-514350">
              <a:buFont typeface="+mj-lt"/>
              <a:buAutoNum type="alphaLcParenR"/>
            </a:pPr>
            <a:r>
              <a:rPr lang="en-US" dirty="0" smtClean="0"/>
              <a:t>Planning</a:t>
            </a:r>
          </a:p>
          <a:p>
            <a:pPr marL="914400" lvl="1" indent="-514350">
              <a:buFont typeface="+mj-lt"/>
              <a:buAutoNum type="alphaLcParenR"/>
            </a:pPr>
            <a:r>
              <a:rPr lang="en-US" dirty="0" smtClean="0"/>
              <a:t>Design </a:t>
            </a:r>
          </a:p>
          <a:p>
            <a:pPr marL="914400" lvl="1" indent="-514350">
              <a:buFont typeface="+mj-lt"/>
              <a:buAutoNum type="alphaLcParenR"/>
            </a:pPr>
            <a:r>
              <a:rPr lang="en-US" dirty="0" smtClean="0"/>
              <a:t>Construction </a:t>
            </a:r>
          </a:p>
          <a:p>
            <a:pPr marL="400050" lvl="1" indent="0">
              <a:buNone/>
            </a:pPr>
            <a:endParaRPr lang="en-US" dirty="0" smtClean="0"/>
          </a:p>
          <a:p>
            <a:pPr marL="514350" indent="-514350">
              <a:buFont typeface="+mj-lt"/>
              <a:buAutoNum type="arabicPeriod"/>
            </a:pPr>
            <a:r>
              <a:rPr lang="en-US" dirty="0" smtClean="0"/>
              <a:t>Funding Sources</a:t>
            </a:r>
          </a:p>
          <a:p>
            <a:pPr marL="914400" lvl="1" indent="-514350">
              <a:buFont typeface="+mj-lt"/>
              <a:buAutoNum type="alphaLcParenR"/>
            </a:pPr>
            <a:r>
              <a:rPr lang="en-US" dirty="0" smtClean="0"/>
              <a:t>SDS</a:t>
            </a:r>
          </a:p>
          <a:p>
            <a:pPr marL="914400" lvl="1" indent="-514350">
              <a:buFont typeface="+mj-lt"/>
              <a:buAutoNum type="alphaLcParenR"/>
            </a:pPr>
            <a:r>
              <a:rPr lang="en-US" dirty="0" smtClean="0"/>
              <a:t>CIP</a:t>
            </a:r>
          </a:p>
          <a:p>
            <a:pPr marL="914400" lvl="1" indent="-514350">
              <a:buFont typeface="+mj-lt"/>
              <a:buAutoNum type="alphaLcParenR"/>
            </a:pPr>
            <a:r>
              <a:rPr lang="en-US" dirty="0" smtClean="0"/>
              <a:t>ICDBG and CDBG</a:t>
            </a:r>
          </a:p>
          <a:p>
            <a:pPr marL="914400" lvl="1" indent="-514350">
              <a:buFont typeface="+mj-lt"/>
              <a:buAutoNum type="alphaLcParenR"/>
            </a:pPr>
            <a:r>
              <a:rPr lang="en-US" dirty="0" smtClean="0"/>
              <a:t>SRF Loans</a:t>
            </a:r>
            <a:endParaRPr lang="en-US" dirty="0"/>
          </a:p>
        </p:txBody>
      </p:sp>
    </p:spTree>
    <p:extLst>
      <p:ext uri="{BB962C8B-B14F-4D97-AF65-F5344CB8AC3E}">
        <p14:creationId xmlns:p14="http://schemas.microsoft.com/office/powerpoint/2010/main" val="12786852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527" y="166111"/>
            <a:ext cx="8229600" cy="1143000"/>
          </a:xfrm>
        </p:spPr>
        <p:txBody>
          <a:bodyPr/>
          <a:lstStyle/>
          <a:p>
            <a:r>
              <a:rPr lang="en-US" dirty="0" smtClean="0"/>
              <a:t>Questions?</a:t>
            </a:r>
            <a:endParaRPr lang="en-US" dirty="0"/>
          </a:p>
        </p:txBody>
      </p:sp>
      <p:sp>
        <p:nvSpPr>
          <p:cNvPr id="3" name="Content Placeholder 2"/>
          <p:cNvSpPr>
            <a:spLocks noGrp="1"/>
          </p:cNvSpPr>
          <p:nvPr>
            <p:ph idx="1"/>
          </p:nvPr>
        </p:nvSpPr>
        <p:spPr>
          <a:xfrm>
            <a:off x="457200" y="1193800"/>
            <a:ext cx="8294254" cy="4525963"/>
          </a:xfrm>
        </p:spPr>
        <p:txBody>
          <a:bodyPr numCol="2">
            <a:normAutofit fontScale="92500" lnSpcReduction="10000"/>
          </a:bodyPr>
          <a:lstStyle/>
          <a:p>
            <a:pPr marL="514350" indent="-514350">
              <a:buFont typeface="+mj-lt"/>
              <a:buAutoNum type="arabicPeriod"/>
            </a:pPr>
            <a:r>
              <a:rPr lang="en-US" dirty="0" smtClean="0"/>
              <a:t>ANTHC DEHE Organization</a:t>
            </a:r>
          </a:p>
          <a:p>
            <a:pPr marL="914400" lvl="1" indent="-514350">
              <a:buFont typeface="+mj-lt"/>
              <a:buAutoNum type="alphaLcParenR"/>
            </a:pPr>
            <a:r>
              <a:rPr lang="en-US" dirty="0" smtClean="0"/>
              <a:t>Sanitation Facilities Construction</a:t>
            </a:r>
          </a:p>
          <a:p>
            <a:pPr marL="914400" lvl="1" indent="-514350">
              <a:buFont typeface="+mj-lt"/>
              <a:buAutoNum type="alphaLcParenR"/>
            </a:pPr>
            <a:r>
              <a:rPr lang="en-US" dirty="0" smtClean="0"/>
              <a:t>Utility Management Support</a:t>
            </a:r>
          </a:p>
          <a:p>
            <a:pPr marL="914400" lvl="1" indent="-514350">
              <a:buFont typeface="+mj-lt"/>
              <a:buAutoNum type="alphaLcParenR"/>
            </a:pPr>
            <a:r>
              <a:rPr lang="en-US" dirty="0" smtClean="0"/>
              <a:t>Community Environmental Health</a:t>
            </a:r>
          </a:p>
          <a:p>
            <a:pPr marL="914400" lvl="1" indent="-514350">
              <a:buFont typeface="+mj-lt"/>
              <a:buAutoNum type="alphaLcParenR"/>
            </a:pPr>
            <a:r>
              <a:rPr lang="en-US" dirty="0" smtClean="0"/>
              <a:t>Health Facilities</a:t>
            </a:r>
          </a:p>
          <a:p>
            <a:pPr marL="400050" lvl="1" indent="0">
              <a:buNone/>
            </a:pPr>
            <a:endParaRPr lang="en-US" dirty="0" smtClean="0"/>
          </a:p>
          <a:p>
            <a:pPr marL="514350" indent="-514350">
              <a:buFont typeface="+mj-lt"/>
              <a:buAutoNum type="arabicPeriod"/>
            </a:pPr>
            <a:r>
              <a:rPr lang="en-US" dirty="0" smtClean="0"/>
              <a:t>Project Workflow</a:t>
            </a:r>
          </a:p>
          <a:p>
            <a:pPr marL="914400" lvl="1" indent="-514350">
              <a:buFont typeface="+mj-lt"/>
              <a:buAutoNum type="alphaLcParenR"/>
            </a:pPr>
            <a:r>
              <a:rPr lang="en-US" dirty="0" smtClean="0"/>
              <a:t>Planning</a:t>
            </a:r>
          </a:p>
          <a:p>
            <a:pPr marL="914400" lvl="1" indent="-514350">
              <a:buFont typeface="+mj-lt"/>
              <a:buAutoNum type="alphaLcParenR"/>
            </a:pPr>
            <a:r>
              <a:rPr lang="en-US" dirty="0" smtClean="0"/>
              <a:t>Design </a:t>
            </a:r>
          </a:p>
          <a:p>
            <a:pPr marL="914400" lvl="1" indent="-514350">
              <a:buFont typeface="+mj-lt"/>
              <a:buAutoNum type="alphaLcParenR"/>
            </a:pPr>
            <a:r>
              <a:rPr lang="en-US" dirty="0" smtClean="0"/>
              <a:t>Construction </a:t>
            </a:r>
          </a:p>
          <a:p>
            <a:pPr marL="400050" lvl="1" indent="0">
              <a:buNone/>
            </a:pPr>
            <a:endParaRPr lang="en-US" dirty="0" smtClean="0"/>
          </a:p>
          <a:p>
            <a:pPr marL="514350" indent="-514350">
              <a:buFont typeface="+mj-lt"/>
              <a:buAutoNum type="arabicPeriod"/>
            </a:pPr>
            <a:r>
              <a:rPr lang="en-US" dirty="0" smtClean="0"/>
              <a:t>Funding Sources</a:t>
            </a:r>
          </a:p>
          <a:p>
            <a:pPr marL="914400" lvl="1" indent="-514350">
              <a:buFont typeface="+mj-lt"/>
              <a:buAutoNum type="alphaLcParenR"/>
            </a:pPr>
            <a:r>
              <a:rPr lang="en-US" dirty="0" smtClean="0"/>
              <a:t>SDS</a:t>
            </a:r>
          </a:p>
          <a:p>
            <a:pPr marL="914400" lvl="1" indent="-514350">
              <a:buFont typeface="+mj-lt"/>
              <a:buAutoNum type="alphaLcParenR"/>
            </a:pPr>
            <a:r>
              <a:rPr lang="en-US" dirty="0" smtClean="0"/>
              <a:t>CIP</a:t>
            </a:r>
          </a:p>
          <a:p>
            <a:pPr marL="914400" lvl="1" indent="-514350">
              <a:buFont typeface="+mj-lt"/>
              <a:buAutoNum type="alphaLcParenR"/>
            </a:pPr>
            <a:r>
              <a:rPr lang="en-US" dirty="0" smtClean="0"/>
              <a:t>ICDBG and CDBG</a:t>
            </a:r>
          </a:p>
          <a:p>
            <a:pPr marL="914400" lvl="1" indent="-514350">
              <a:buFont typeface="+mj-lt"/>
              <a:buAutoNum type="alphaLcParenR"/>
            </a:pPr>
            <a:r>
              <a:rPr lang="en-US" dirty="0" smtClean="0"/>
              <a:t>SRF Loans</a:t>
            </a:r>
            <a:endParaRPr lang="en-US" dirty="0"/>
          </a:p>
        </p:txBody>
      </p:sp>
    </p:spTree>
    <p:extLst>
      <p:ext uri="{BB962C8B-B14F-4D97-AF65-F5344CB8AC3E}">
        <p14:creationId xmlns:p14="http://schemas.microsoft.com/office/powerpoint/2010/main" val="26424737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NTHC PPT Vision 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0285" cy="6858000"/>
          </a:xfrm>
          <a:prstGeom prst="rect">
            <a:avLst/>
          </a:prstGeom>
        </p:spPr>
      </p:pic>
    </p:spTree>
    <p:extLst>
      <p:ext uri="{BB962C8B-B14F-4D97-AF65-F5344CB8AC3E}">
        <p14:creationId xmlns:p14="http://schemas.microsoft.com/office/powerpoint/2010/main" val="1573924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185030"/>
              </p:ext>
            </p:extLst>
          </p:nvPr>
        </p:nvGraphicFramePr>
        <p:xfrm>
          <a:off x="0" y="166254"/>
          <a:ext cx="9037121" cy="5593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4776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Sanitation Facilities Construction</a:t>
            </a:r>
            <a:endParaRPr lang="en-US" dirty="0"/>
          </a:p>
        </p:txBody>
      </p:sp>
      <p:sp>
        <p:nvSpPr>
          <p:cNvPr id="3" name="Content Placeholder 2"/>
          <p:cNvSpPr>
            <a:spLocks noGrp="1"/>
          </p:cNvSpPr>
          <p:nvPr>
            <p:ph idx="1"/>
          </p:nvPr>
        </p:nvSpPr>
        <p:spPr>
          <a:xfrm>
            <a:off x="457200" y="1417638"/>
            <a:ext cx="4304805" cy="4525963"/>
          </a:xfrm>
        </p:spPr>
        <p:txBody>
          <a:bodyPr/>
          <a:lstStyle/>
          <a:p>
            <a:pPr marL="0" indent="0">
              <a:buNone/>
            </a:pPr>
            <a:r>
              <a:rPr lang="en-US" u="sng" dirty="0" smtClean="0"/>
              <a:t>Water, Wastewater, &amp; Solid Waste Projects</a:t>
            </a:r>
          </a:p>
          <a:p>
            <a:r>
              <a:rPr lang="en-US" dirty="0" smtClean="0"/>
              <a:t>Project Management </a:t>
            </a:r>
          </a:p>
          <a:p>
            <a:r>
              <a:rPr lang="en-US" dirty="0" smtClean="0"/>
              <a:t>Contract Delivery Team</a:t>
            </a:r>
          </a:p>
          <a:p>
            <a:r>
              <a:rPr lang="en-US" dirty="0" smtClean="0"/>
              <a:t>Design </a:t>
            </a:r>
          </a:p>
          <a:p>
            <a:r>
              <a:rPr lang="en-US" dirty="0" smtClean="0"/>
              <a:t>Construction</a:t>
            </a:r>
          </a:p>
          <a:p>
            <a:pPr marL="0" indent="0">
              <a:buNone/>
            </a:pPr>
            <a:endParaRPr lang="en-US" dirty="0"/>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2434" t="25904" r="3621"/>
          <a:stretch/>
        </p:blipFill>
        <p:spPr>
          <a:xfrm>
            <a:off x="4762005" y="1600200"/>
            <a:ext cx="4120738" cy="3550723"/>
          </a:xfrm>
          <a:prstGeom prst="rect">
            <a:avLst/>
          </a:prstGeom>
          <a:ln w="22225">
            <a:solidFill>
              <a:schemeClr val="accent1">
                <a:tint val="40000"/>
                <a:hueOff val="0"/>
                <a:satOff val="0"/>
                <a:lumOff val="0"/>
              </a:schemeClr>
            </a:solidFill>
          </a:ln>
        </p:spPr>
      </p:pic>
      <p:sp>
        <p:nvSpPr>
          <p:cNvPr id="5" name="TextBox 4"/>
          <p:cNvSpPr txBox="1"/>
          <p:nvPr/>
        </p:nvSpPr>
        <p:spPr>
          <a:xfrm>
            <a:off x="4940135" y="5284519"/>
            <a:ext cx="3942608" cy="369332"/>
          </a:xfrm>
          <a:prstGeom prst="rect">
            <a:avLst/>
          </a:prstGeom>
          <a:noFill/>
        </p:spPr>
        <p:txBody>
          <a:bodyPr wrap="square" rtlCol="0">
            <a:spAutoFit/>
          </a:bodyPr>
          <a:lstStyle/>
          <a:p>
            <a:r>
              <a:rPr lang="en-US" dirty="0" smtClean="0"/>
              <a:t>Aleknagik Wastewater System Project</a:t>
            </a:r>
            <a:endParaRPr lang="en-US" dirty="0"/>
          </a:p>
        </p:txBody>
      </p:sp>
    </p:spTree>
    <p:extLst>
      <p:ext uri="{BB962C8B-B14F-4D97-AF65-F5344CB8AC3E}">
        <p14:creationId xmlns:p14="http://schemas.microsoft.com/office/powerpoint/2010/main" val="1508241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1817673"/>
            <a:ext cx="8042276" cy="4343400"/>
          </a:xfrm>
        </p:spPr>
        <p:txBody>
          <a:bodyPr>
            <a:noAutofit/>
          </a:bodyPr>
          <a:lstStyle/>
          <a:p>
            <a:r>
              <a:rPr lang="en-US" sz="2800" b="1" dirty="0" smtClean="0">
                <a:solidFill>
                  <a:srgbClr val="2C7C9F"/>
                </a:solidFill>
                <a:latin typeface="+mj-lt"/>
              </a:rPr>
              <a:t>1980 </a:t>
            </a:r>
            <a:r>
              <a:rPr lang="en-US" sz="2800" b="1" dirty="0">
                <a:solidFill>
                  <a:srgbClr val="2C7C9F"/>
                </a:solidFill>
              </a:rPr>
              <a:t>– </a:t>
            </a:r>
            <a:r>
              <a:rPr lang="en-US" sz="2800" dirty="0" smtClean="0">
                <a:latin typeface="+mj-lt"/>
              </a:rPr>
              <a:t>25% Served</a:t>
            </a:r>
          </a:p>
          <a:p>
            <a:r>
              <a:rPr lang="en-US" sz="2800" b="1" dirty="0" smtClean="0">
                <a:solidFill>
                  <a:schemeClr val="accent1"/>
                </a:solidFill>
                <a:latin typeface="+mj-lt"/>
              </a:rPr>
              <a:t>1996 </a:t>
            </a:r>
            <a:r>
              <a:rPr lang="en-US" sz="2800" b="1" dirty="0" smtClean="0">
                <a:solidFill>
                  <a:schemeClr val="accent1"/>
                </a:solidFill>
              </a:rPr>
              <a:t>– </a:t>
            </a:r>
            <a:r>
              <a:rPr lang="en-US" sz="2800" dirty="0" smtClean="0">
                <a:latin typeface="+mj-lt"/>
              </a:rPr>
              <a:t>55% Served</a:t>
            </a:r>
          </a:p>
          <a:p>
            <a:r>
              <a:rPr lang="en-US" sz="2800" b="1" dirty="0" smtClean="0">
                <a:solidFill>
                  <a:srgbClr val="2C7C9F"/>
                </a:solidFill>
                <a:latin typeface="+mj-lt"/>
              </a:rPr>
              <a:t>Today </a:t>
            </a:r>
            <a:r>
              <a:rPr lang="en-US" sz="2800" b="1" dirty="0">
                <a:solidFill>
                  <a:srgbClr val="2C7C9F"/>
                </a:solidFill>
                <a:latin typeface="+mj-lt"/>
              </a:rPr>
              <a:t>– </a:t>
            </a:r>
            <a:r>
              <a:rPr lang="en-US" sz="2800" dirty="0" smtClean="0">
                <a:latin typeface="+mj-lt"/>
              </a:rPr>
              <a:t>80+% Served</a:t>
            </a:r>
            <a:r>
              <a:rPr lang="en-US" sz="2200" dirty="0" smtClean="0">
                <a:latin typeface="+mj-lt"/>
              </a:rPr>
              <a:t/>
            </a:r>
            <a:br>
              <a:rPr lang="en-US" sz="2200" dirty="0" smtClean="0">
                <a:latin typeface="+mj-lt"/>
              </a:rPr>
            </a:br>
            <a:endParaRPr lang="en-US" sz="2200" dirty="0">
              <a:latin typeface="+mj-lt"/>
            </a:endParaRPr>
          </a:p>
          <a:p>
            <a:pPr marL="0" indent="0">
              <a:buNone/>
            </a:pPr>
            <a:endParaRPr lang="en-US" sz="2200" dirty="0" smtClean="0"/>
          </a:p>
          <a:p>
            <a:pPr marL="0" indent="0">
              <a:buNone/>
            </a:pPr>
            <a:endParaRPr lang="en-US" sz="2200" dirty="0"/>
          </a:p>
          <a:p>
            <a:endParaRPr lang="en-US" sz="2200" dirty="0"/>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t="10050" r="2367" b="20002"/>
          <a:stretch/>
        </p:blipFill>
        <p:spPr>
          <a:xfrm>
            <a:off x="4568195" y="1817673"/>
            <a:ext cx="3970009" cy="2133165"/>
          </a:xfrm>
          <a:prstGeom prst="roundRect">
            <a:avLst>
              <a:gd name="adj" fmla="val 8594"/>
            </a:avLst>
          </a:prstGeom>
          <a:solidFill>
            <a:srgbClr val="FFFFFF">
              <a:shade val="85000"/>
            </a:srgbClr>
          </a:solidFill>
          <a:ln>
            <a:noFill/>
          </a:ln>
          <a:effectLst/>
          <a:scene3d>
            <a:camera prst="orthographicFront"/>
            <a:lightRig rig="threePt" dir="t"/>
          </a:scene3d>
          <a:sp3d>
            <a:bevelT/>
          </a:sp3d>
        </p:spPr>
      </p:pic>
      <p:sp>
        <p:nvSpPr>
          <p:cNvPr id="6" name="Title 1"/>
          <p:cNvSpPr txBox="1">
            <a:spLocks/>
          </p:cNvSpPr>
          <p:nvPr/>
        </p:nvSpPr>
        <p:spPr>
          <a:xfrm>
            <a:off x="0" y="0"/>
            <a:ext cx="9144000" cy="1444532"/>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4200" dirty="0" smtClean="0"/>
              <a:t>Sanitation Facilities</a:t>
            </a:r>
            <a:endParaRPr lang="en-US" sz="4200" dirty="0"/>
          </a:p>
        </p:txBody>
      </p:sp>
      <p:sp>
        <p:nvSpPr>
          <p:cNvPr id="5" name="Slide Number Placeholder 4"/>
          <p:cNvSpPr>
            <a:spLocks noGrp="1"/>
          </p:cNvSpPr>
          <p:nvPr>
            <p:ph type="sldNum" sz="quarter" idx="12"/>
          </p:nvPr>
        </p:nvSpPr>
        <p:spPr/>
        <p:txBody>
          <a:bodyPr/>
          <a:lstStyle/>
          <a:p>
            <a:fld id="{81AAD702-0E84-9A4E-9589-78A27D6FB44D}" type="slidenum">
              <a:rPr lang="en-US" smtClean="0"/>
              <a:t>6</a:t>
            </a:fld>
            <a:endParaRPr lang="en-US" dirty="0"/>
          </a:p>
        </p:txBody>
      </p:sp>
      <p:sp>
        <p:nvSpPr>
          <p:cNvPr id="2" name="Rectangle 1"/>
          <p:cNvSpPr/>
          <p:nvPr/>
        </p:nvSpPr>
        <p:spPr>
          <a:xfrm>
            <a:off x="270832" y="4390835"/>
            <a:ext cx="8594725" cy="1200329"/>
          </a:xfrm>
          <a:prstGeom prst="rect">
            <a:avLst/>
          </a:prstGeom>
        </p:spPr>
        <p:txBody>
          <a:bodyPr wrap="square">
            <a:spAutoFit/>
          </a:bodyPr>
          <a:lstStyle/>
          <a:p>
            <a:r>
              <a:rPr lang="en-US" sz="2400" b="1" u="sng" dirty="0" smtClean="0"/>
              <a:t>Infrastructure, Investment, and Jobs Act (IIJA)</a:t>
            </a:r>
          </a:p>
          <a:p>
            <a:r>
              <a:rPr lang="en-US" sz="2400" dirty="0" smtClean="0"/>
              <a:t>$3.5B </a:t>
            </a:r>
            <a:r>
              <a:rPr lang="en-US" sz="2400" dirty="0"/>
              <a:t>for IHS Sanitation Facilities; $2.2B for Econ. Infeasible projects</a:t>
            </a:r>
          </a:p>
          <a:p>
            <a:pPr lvl="1"/>
            <a:r>
              <a:rPr lang="en-US" sz="2400" dirty="0"/>
              <a:t>$675.5M/</a:t>
            </a:r>
            <a:r>
              <a:rPr lang="en-US" sz="2400" dirty="0" err="1"/>
              <a:t>yr</a:t>
            </a:r>
            <a:r>
              <a:rPr lang="en-US" sz="2400" dirty="0"/>
              <a:t> for 5 years: FY22 thru FY26</a:t>
            </a:r>
          </a:p>
        </p:txBody>
      </p:sp>
    </p:spTree>
    <p:extLst>
      <p:ext uri="{BB962C8B-B14F-4D97-AF65-F5344CB8AC3E}">
        <p14:creationId xmlns:p14="http://schemas.microsoft.com/office/powerpoint/2010/main" val="316092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8673"/>
            <a:ext cx="9144000" cy="1143000"/>
          </a:xfrm>
        </p:spPr>
        <p:txBody>
          <a:bodyPr>
            <a:normAutofit fontScale="90000"/>
          </a:bodyPr>
          <a:lstStyle/>
          <a:p>
            <a:r>
              <a:rPr lang="en-US" dirty="0" smtClean="0"/>
              <a:t>ANTHC Project Managers for Bristol Bay</a:t>
            </a:r>
            <a:endParaRPr lang="en-US" dirty="0"/>
          </a:p>
        </p:txBody>
      </p:sp>
      <p:grpSp>
        <p:nvGrpSpPr>
          <p:cNvPr id="14" name="Group 13"/>
          <p:cNvGrpSpPr/>
          <p:nvPr/>
        </p:nvGrpSpPr>
        <p:grpSpPr>
          <a:xfrm>
            <a:off x="830477" y="1271673"/>
            <a:ext cx="7483046" cy="4064000"/>
            <a:chOff x="990600" y="1145790"/>
            <a:chExt cx="7162800" cy="4064000"/>
          </a:xfrm>
        </p:grpSpPr>
        <p:grpSp>
          <p:nvGrpSpPr>
            <p:cNvPr id="10" name="Group 9"/>
            <p:cNvGrpSpPr/>
            <p:nvPr/>
          </p:nvGrpSpPr>
          <p:grpSpPr>
            <a:xfrm>
              <a:off x="990600" y="1145790"/>
              <a:ext cx="7162800" cy="4064000"/>
              <a:chOff x="990600" y="1145790"/>
              <a:chExt cx="7162800" cy="4064000"/>
            </a:xfrm>
          </p:grpSpPr>
          <p:grpSp>
            <p:nvGrpSpPr>
              <p:cNvPr id="8" name="Group 7"/>
              <p:cNvGrpSpPr/>
              <p:nvPr/>
            </p:nvGrpSpPr>
            <p:grpSpPr>
              <a:xfrm>
                <a:off x="990600" y="1145790"/>
                <a:ext cx="7162800" cy="4064000"/>
                <a:chOff x="990600" y="1145790"/>
                <a:chExt cx="7162800" cy="4064000"/>
              </a:xfrm>
            </p:grpSpPr>
            <p:grpSp>
              <p:nvGrpSpPr>
                <p:cNvPr id="6" name="Group 5"/>
                <p:cNvGrpSpPr/>
                <p:nvPr/>
              </p:nvGrpSpPr>
              <p:grpSpPr>
                <a:xfrm>
                  <a:off x="990600" y="1145790"/>
                  <a:ext cx="7162800" cy="4064000"/>
                  <a:chOff x="990600" y="1145790"/>
                  <a:chExt cx="7162800" cy="4064000"/>
                </a:xfrm>
              </p:grpSpPr>
              <p:graphicFrame>
                <p:nvGraphicFramePr>
                  <p:cNvPr id="4" name="Diagram 3"/>
                  <p:cNvGraphicFramePr/>
                  <p:nvPr>
                    <p:extLst>
                      <p:ext uri="{D42A27DB-BD31-4B8C-83A1-F6EECF244321}">
                        <p14:modId xmlns:p14="http://schemas.microsoft.com/office/powerpoint/2010/main" val="2126530309"/>
                      </p:ext>
                    </p:extLst>
                  </p:nvPr>
                </p:nvGraphicFramePr>
                <p:xfrm>
                  <a:off x="990600" y="1145790"/>
                  <a:ext cx="7162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235676" y="3039290"/>
                    <a:ext cx="2038865" cy="1477328"/>
                  </a:xfrm>
                  <a:prstGeom prst="rect">
                    <a:avLst/>
                  </a:prstGeom>
                  <a:noFill/>
                </p:spPr>
                <p:txBody>
                  <a:bodyPr wrap="square" rtlCol="0">
                    <a:spAutoFit/>
                  </a:bodyPr>
                  <a:lstStyle/>
                  <a:p>
                    <a:pPr marL="285750" indent="-285750">
                      <a:buFont typeface="Arial" panose="020B0604020202020204" pitchFamily="34" charset="0"/>
                      <a:buChar char="•"/>
                    </a:pPr>
                    <a:r>
                      <a:rPr lang="en-US" dirty="0" err="1" smtClean="0">
                        <a:solidFill>
                          <a:schemeClr val="bg1"/>
                        </a:solidFill>
                      </a:rPr>
                      <a:t>Chignik</a:t>
                    </a:r>
                    <a:r>
                      <a:rPr lang="en-US" dirty="0" smtClean="0">
                        <a:solidFill>
                          <a:schemeClr val="bg1"/>
                        </a:solidFill>
                      </a:rPr>
                      <a:t> Lake</a:t>
                    </a:r>
                  </a:p>
                  <a:p>
                    <a:pPr marL="285750" indent="-285750">
                      <a:buFont typeface="Arial" panose="020B0604020202020204" pitchFamily="34" charset="0"/>
                      <a:buChar char="•"/>
                    </a:pPr>
                    <a:r>
                      <a:rPr lang="en-US" dirty="0" smtClean="0">
                        <a:solidFill>
                          <a:schemeClr val="bg1"/>
                        </a:solidFill>
                      </a:rPr>
                      <a:t>King Salmon</a:t>
                    </a:r>
                  </a:p>
                  <a:p>
                    <a:pPr marL="285750" indent="-285750">
                      <a:buFont typeface="Arial" panose="020B0604020202020204" pitchFamily="34" charset="0"/>
                      <a:buChar char="•"/>
                    </a:pPr>
                    <a:r>
                      <a:rPr lang="en-US" dirty="0" smtClean="0">
                        <a:solidFill>
                          <a:schemeClr val="bg1"/>
                        </a:solidFill>
                      </a:rPr>
                      <a:t>New </a:t>
                    </a:r>
                    <a:r>
                      <a:rPr lang="en-US" dirty="0" err="1" smtClean="0">
                        <a:solidFill>
                          <a:schemeClr val="bg1"/>
                        </a:solidFill>
                      </a:rPr>
                      <a:t>Stuyahok</a:t>
                    </a:r>
                    <a:endParaRPr lang="en-US" dirty="0" smtClean="0">
                      <a:solidFill>
                        <a:schemeClr val="bg1"/>
                      </a:solidFill>
                    </a:endParaRPr>
                  </a:p>
                  <a:p>
                    <a:pPr marL="285750" indent="-285750">
                      <a:buFont typeface="Arial" panose="020B0604020202020204" pitchFamily="34" charset="0"/>
                      <a:buChar char="•"/>
                    </a:pPr>
                    <a:r>
                      <a:rPr lang="en-US" dirty="0" smtClean="0">
                        <a:solidFill>
                          <a:schemeClr val="bg1"/>
                        </a:solidFill>
                      </a:rPr>
                      <a:t>Perryville</a:t>
                    </a:r>
                  </a:p>
                  <a:p>
                    <a:pPr marL="285750" indent="-285750">
                      <a:buFont typeface="Arial" panose="020B0604020202020204" pitchFamily="34" charset="0"/>
                      <a:buChar char="•"/>
                    </a:pPr>
                    <a:r>
                      <a:rPr lang="en-US" dirty="0" err="1" smtClean="0">
                        <a:solidFill>
                          <a:schemeClr val="bg1"/>
                        </a:solidFill>
                      </a:rPr>
                      <a:t>Togiak</a:t>
                    </a:r>
                    <a:endParaRPr lang="en-US" dirty="0">
                      <a:solidFill>
                        <a:schemeClr val="bg1"/>
                      </a:solidFill>
                    </a:endParaRPr>
                  </a:p>
                </p:txBody>
              </p:sp>
            </p:grpSp>
            <p:sp>
              <p:nvSpPr>
                <p:cNvPr id="7" name="TextBox 6"/>
                <p:cNvSpPr txBox="1"/>
                <p:nvPr/>
              </p:nvSpPr>
              <p:spPr>
                <a:xfrm>
                  <a:off x="3552567" y="3036352"/>
                  <a:ext cx="2038865"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chemeClr val="bg1"/>
                      </a:solidFill>
                    </a:rPr>
                    <a:t>Aleknagik</a:t>
                  </a:r>
                </a:p>
                <a:p>
                  <a:pPr marL="285750" indent="-285750">
                    <a:buFont typeface="Arial" panose="020B0604020202020204" pitchFamily="34" charset="0"/>
                    <a:buChar char="•"/>
                  </a:pPr>
                  <a:r>
                    <a:rPr lang="en-US" sz="1600" dirty="0" smtClean="0">
                      <a:solidFill>
                        <a:schemeClr val="bg1"/>
                      </a:solidFill>
                    </a:rPr>
                    <a:t>Chignik Bay</a:t>
                  </a:r>
                </a:p>
                <a:p>
                  <a:pPr marL="285750" indent="-285750">
                    <a:buFont typeface="Arial" panose="020B0604020202020204" pitchFamily="34" charset="0"/>
                    <a:buChar char="•"/>
                  </a:pPr>
                  <a:r>
                    <a:rPr lang="en-US" sz="1600" dirty="0" smtClean="0">
                      <a:solidFill>
                        <a:schemeClr val="bg1"/>
                      </a:solidFill>
                    </a:rPr>
                    <a:t>Dillingham</a:t>
                  </a:r>
                </a:p>
                <a:p>
                  <a:pPr marL="285750" indent="-285750">
                    <a:buFont typeface="Arial" panose="020B0604020202020204" pitchFamily="34" charset="0"/>
                    <a:buChar char="•"/>
                  </a:pPr>
                  <a:r>
                    <a:rPr lang="en-US" sz="1600" dirty="0" err="1" smtClean="0">
                      <a:solidFill>
                        <a:schemeClr val="bg1"/>
                      </a:solidFill>
                    </a:rPr>
                    <a:t>Goodnews</a:t>
                  </a:r>
                  <a:r>
                    <a:rPr lang="en-US" sz="1600" dirty="0" smtClean="0">
                      <a:solidFill>
                        <a:schemeClr val="bg1"/>
                      </a:solidFill>
                    </a:rPr>
                    <a:t> Bay</a:t>
                  </a:r>
                </a:p>
                <a:p>
                  <a:pPr marL="285750" indent="-285750">
                    <a:buFont typeface="Arial" panose="020B0604020202020204" pitchFamily="34" charset="0"/>
                    <a:buChar char="•"/>
                  </a:pPr>
                  <a:r>
                    <a:rPr lang="en-US" sz="1600" dirty="0" err="1" smtClean="0">
                      <a:solidFill>
                        <a:schemeClr val="bg1"/>
                      </a:solidFill>
                    </a:rPr>
                    <a:t>Koliganek</a:t>
                  </a:r>
                  <a:endParaRPr lang="en-US" sz="1600" dirty="0" smtClean="0">
                    <a:solidFill>
                      <a:schemeClr val="bg1"/>
                    </a:solidFill>
                  </a:endParaRPr>
                </a:p>
                <a:p>
                  <a:pPr marL="285750" indent="-285750">
                    <a:buFont typeface="Arial" panose="020B0604020202020204" pitchFamily="34" charset="0"/>
                    <a:buChar char="•"/>
                  </a:pPr>
                  <a:r>
                    <a:rPr lang="en-US" sz="1600" dirty="0" err="1" smtClean="0">
                      <a:solidFill>
                        <a:schemeClr val="bg1"/>
                      </a:solidFill>
                    </a:rPr>
                    <a:t>Levelock</a:t>
                  </a:r>
                  <a:endParaRPr lang="en-US" sz="1600" dirty="0" smtClean="0">
                    <a:solidFill>
                      <a:schemeClr val="bg1"/>
                    </a:solidFill>
                  </a:endParaRPr>
                </a:p>
                <a:p>
                  <a:pPr marL="285750" indent="-285750">
                    <a:buFont typeface="Arial" panose="020B0604020202020204" pitchFamily="34" charset="0"/>
                    <a:buChar char="•"/>
                  </a:pPr>
                  <a:r>
                    <a:rPr lang="en-US" sz="1600" dirty="0" err="1" smtClean="0">
                      <a:solidFill>
                        <a:schemeClr val="bg1"/>
                      </a:solidFill>
                    </a:rPr>
                    <a:t>Naknek</a:t>
                  </a:r>
                  <a:endParaRPr lang="en-US" sz="1600" dirty="0" smtClean="0">
                    <a:solidFill>
                      <a:schemeClr val="bg1"/>
                    </a:solidFill>
                  </a:endParaRPr>
                </a:p>
                <a:p>
                  <a:pPr marL="285750" indent="-285750">
                    <a:buFont typeface="Arial" panose="020B0604020202020204" pitchFamily="34" charset="0"/>
                    <a:buChar char="•"/>
                  </a:pPr>
                  <a:r>
                    <a:rPr lang="en-US" sz="1600" dirty="0" err="1" smtClean="0">
                      <a:solidFill>
                        <a:schemeClr val="bg1"/>
                      </a:solidFill>
                    </a:rPr>
                    <a:t>Ugashik</a:t>
                  </a:r>
                  <a:endParaRPr lang="en-US" sz="1600" dirty="0">
                    <a:solidFill>
                      <a:schemeClr val="bg1"/>
                    </a:solidFill>
                  </a:endParaRPr>
                </a:p>
              </p:txBody>
            </p:sp>
          </p:grpSp>
          <p:sp>
            <p:nvSpPr>
              <p:cNvPr id="9" name="TextBox 8"/>
              <p:cNvSpPr txBox="1"/>
              <p:nvPr/>
            </p:nvSpPr>
            <p:spPr>
              <a:xfrm>
                <a:off x="5861219" y="3089544"/>
                <a:ext cx="2038865" cy="923330"/>
              </a:xfrm>
              <a:prstGeom prst="rect">
                <a:avLst/>
              </a:prstGeom>
              <a:noFill/>
            </p:spPr>
            <p:txBody>
              <a:bodyPr wrap="square" rtlCol="0">
                <a:spAutoFit/>
              </a:bodyPr>
              <a:lstStyle/>
              <a:p>
                <a:pPr marL="285750" indent="-285750">
                  <a:buFont typeface="Arial" panose="020B0604020202020204" pitchFamily="34" charset="0"/>
                  <a:buChar char="•"/>
                </a:pPr>
                <a:r>
                  <a:rPr lang="en-US" dirty="0" err="1" smtClean="0">
                    <a:solidFill>
                      <a:schemeClr val="bg1"/>
                    </a:solidFill>
                  </a:rPr>
                  <a:t>Chignik</a:t>
                </a:r>
                <a:r>
                  <a:rPr lang="en-US" dirty="0" smtClean="0">
                    <a:solidFill>
                      <a:schemeClr val="bg1"/>
                    </a:solidFill>
                  </a:rPr>
                  <a:t> Lagoon</a:t>
                </a:r>
              </a:p>
              <a:p>
                <a:pPr marL="285750" indent="-285750">
                  <a:buFont typeface="Arial" panose="020B0604020202020204" pitchFamily="34" charset="0"/>
                  <a:buChar char="•"/>
                </a:pPr>
                <a:r>
                  <a:rPr lang="en-US" dirty="0" smtClean="0">
                    <a:solidFill>
                      <a:schemeClr val="bg1"/>
                    </a:solidFill>
                  </a:rPr>
                  <a:t>South </a:t>
                </a:r>
                <a:r>
                  <a:rPr lang="en-US" dirty="0" err="1" smtClean="0">
                    <a:solidFill>
                      <a:schemeClr val="bg1"/>
                    </a:solidFill>
                  </a:rPr>
                  <a:t>Naknek</a:t>
                </a:r>
                <a:endParaRPr lang="en-US" dirty="0" smtClean="0">
                  <a:solidFill>
                    <a:schemeClr val="bg1"/>
                  </a:solidFill>
                </a:endParaRPr>
              </a:p>
              <a:p>
                <a:pPr marL="285750" indent="-285750">
                  <a:buFont typeface="Arial" panose="020B0604020202020204" pitchFamily="34" charset="0"/>
                  <a:buChar char="•"/>
                </a:pPr>
                <a:r>
                  <a:rPr lang="en-US" dirty="0" smtClean="0">
                    <a:solidFill>
                      <a:schemeClr val="bg1"/>
                    </a:solidFill>
                  </a:rPr>
                  <a:t>Twin Hills</a:t>
                </a:r>
              </a:p>
            </p:txBody>
          </p:sp>
        </p:grpSp>
        <p:sp>
          <p:nvSpPr>
            <p:cNvPr id="11" name="TextBox 10"/>
            <p:cNvSpPr txBox="1"/>
            <p:nvPr/>
          </p:nvSpPr>
          <p:spPr>
            <a:xfrm>
              <a:off x="1043631" y="2381658"/>
              <a:ext cx="2508935" cy="677108"/>
            </a:xfrm>
            <a:prstGeom prst="rect">
              <a:avLst/>
            </a:prstGeom>
            <a:noFill/>
          </p:spPr>
          <p:txBody>
            <a:bodyPr wrap="square" rtlCol="0">
              <a:spAutoFit/>
            </a:bodyPr>
            <a:lstStyle/>
            <a:p>
              <a:pPr algn="ctr"/>
              <a:r>
                <a:rPr lang="en-US" sz="2000" dirty="0" smtClean="0"/>
                <a:t>Victoria Jelderks</a:t>
              </a:r>
            </a:p>
            <a:p>
              <a:pPr algn="ctr"/>
              <a:r>
                <a:rPr lang="en-US" dirty="0" smtClean="0"/>
                <a:t>vajelderks@anthc.org</a:t>
              </a:r>
              <a:endParaRPr lang="en-US" dirty="0"/>
            </a:p>
          </p:txBody>
        </p:sp>
        <p:sp>
          <p:nvSpPr>
            <p:cNvPr id="12" name="TextBox 11"/>
            <p:cNvSpPr txBox="1"/>
            <p:nvPr/>
          </p:nvSpPr>
          <p:spPr>
            <a:xfrm>
              <a:off x="3413554" y="2381657"/>
              <a:ext cx="2316891" cy="677108"/>
            </a:xfrm>
            <a:prstGeom prst="rect">
              <a:avLst/>
            </a:prstGeom>
            <a:noFill/>
          </p:spPr>
          <p:txBody>
            <a:bodyPr wrap="square" rtlCol="0">
              <a:spAutoFit/>
            </a:bodyPr>
            <a:lstStyle/>
            <a:p>
              <a:pPr algn="ctr"/>
              <a:r>
                <a:rPr lang="en-US" sz="2000" dirty="0" smtClean="0"/>
                <a:t>Cy Two Elk</a:t>
              </a:r>
            </a:p>
            <a:p>
              <a:pPr algn="ctr"/>
              <a:r>
                <a:rPr lang="en-US" dirty="0" smtClean="0"/>
                <a:t>catwoelk@anthc.org</a:t>
              </a:r>
              <a:endParaRPr lang="en-US" dirty="0"/>
            </a:p>
          </p:txBody>
        </p:sp>
        <p:sp>
          <p:nvSpPr>
            <p:cNvPr id="13" name="TextBox 12"/>
            <p:cNvSpPr txBox="1"/>
            <p:nvPr/>
          </p:nvSpPr>
          <p:spPr>
            <a:xfrm>
              <a:off x="5713970" y="2381658"/>
              <a:ext cx="2316891" cy="677108"/>
            </a:xfrm>
            <a:prstGeom prst="rect">
              <a:avLst/>
            </a:prstGeom>
            <a:noFill/>
          </p:spPr>
          <p:txBody>
            <a:bodyPr wrap="square" rtlCol="0">
              <a:spAutoFit/>
            </a:bodyPr>
            <a:lstStyle/>
            <a:p>
              <a:pPr algn="ctr"/>
              <a:r>
                <a:rPr lang="en-US" sz="2000" dirty="0"/>
                <a:t>Joyell </a:t>
              </a:r>
              <a:r>
                <a:rPr lang="en-US" sz="2000" dirty="0" err="1" smtClean="0"/>
                <a:t>Acuña</a:t>
              </a:r>
              <a:endParaRPr lang="en-US" sz="2000" dirty="0" smtClean="0"/>
            </a:p>
            <a:p>
              <a:pPr algn="ctr"/>
              <a:r>
                <a:rPr lang="en-US" dirty="0" smtClean="0"/>
                <a:t>jracuna@anthc.org</a:t>
              </a:r>
              <a:endParaRPr lang="en-US" dirty="0"/>
            </a:p>
          </p:txBody>
        </p:sp>
      </p:grpSp>
      <p:sp>
        <p:nvSpPr>
          <p:cNvPr id="15" name="TextBox 14">
            <a:hlinkClick r:id="rId7"/>
          </p:cNvPr>
          <p:cNvSpPr txBox="1"/>
          <p:nvPr/>
        </p:nvSpPr>
        <p:spPr>
          <a:xfrm>
            <a:off x="133614" y="5824919"/>
            <a:ext cx="6486082" cy="830997"/>
          </a:xfrm>
          <a:prstGeom prst="rect">
            <a:avLst/>
          </a:prstGeom>
          <a:noFill/>
        </p:spPr>
        <p:txBody>
          <a:bodyPr wrap="square" rtlCol="0">
            <a:spAutoFit/>
          </a:bodyPr>
          <a:lstStyle/>
          <a:p>
            <a:r>
              <a:rPr lang="en-US" sz="1600" dirty="0" smtClean="0">
                <a:solidFill>
                  <a:schemeClr val="bg1"/>
                </a:solidFill>
              </a:rPr>
              <a:t>*For other Bristol Bay communities see VSW Website contact </a:t>
            </a:r>
            <a:r>
              <a:rPr lang="en-US" sz="1600" dirty="0">
                <a:solidFill>
                  <a:schemeClr val="bg1"/>
                </a:solidFill>
              </a:rPr>
              <a:t>sheet </a:t>
            </a:r>
            <a:r>
              <a:rPr lang="en-US" sz="1600" dirty="0" smtClean="0">
                <a:solidFill>
                  <a:schemeClr val="bg1"/>
                </a:solidFill>
              </a:rPr>
              <a:t>at </a:t>
            </a:r>
            <a:r>
              <a:rPr lang="en-US" sz="1600" dirty="0">
                <a:solidFill>
                  <a:schemeClr val="bg1"/>
                </a:solidFill>
              </a:rPr>
              <a:t>https://dec.alaska.gov/Applications/Water/OpCert/community-water-sewer-improvement-contact-list.xlsx</a:t>
            </a:r>
            <a:r>
              <a:rPr lang="en-US" sz="1600" dirty="0" smtClean="0">
                <a:solidFill>
                  <a:schemeClr val="bg1"/>
                </a:solidFill>
              </a:rPr>
              <a:t> </a:t>
            </a:r>
            <a:endParaRPr lang="en-US" sz="1600" dirty="0">
              <a:solidFill>
                <a:schemeClr val="bg1"/>
              </a:solidFill>
            </a:endParaRPr>
          </a:p>
        </p:txBody>
      </p:sp>
    </p:spTree>
    <p:extLst>
      <p:ext uri="{BB962C8B-B14F-4D97-AF65-F5344CB8AC3E}">
        <p14:creationId xmlns:p14="http://schemas.microsoft.com/office/powerpoint/2010/main" val="3640947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784"/>
            <a:ext cx="8229600" cy="1143000"/>
          </a:xfrm>
        </p:spPr>
        <p:txBody>
          <a:bodyPr/>
          <a:lstStyle/>
          <a:p>
            <a:r>
              <a:rPr lang="en-US" dirty="0" smtClean="0"/>
              <a:t>Utility Management Support</a:t>
            </a:r>
            <a:endParaRPr lang="en-US" dirty="0"/>
          </a:p>
        </p:txBody>
      </p:sp>
      <p:graphicFrame>
        <p:nvGraphicFramePr>
          <p:cNvPr id="4" name="Diagram 3"/>
          <p:cNvGraphicFramePr/>
          <p:nvPr>
            <p:extLst>
              <p:ext uri="{D42A27DB-BD31-4B8C-83A1-F6EECF244321}">
                <p14:modId xmlns:p14="http://schemas.microsoft.com/office/powerpoint/2010/main" val="478009750"/>
              </p:ext>
            </p:extLst>
          </p:nvPr>
        </p:nvGraphicFramePr>
        <p:xfrm>
          <a:off x="457201" y="1258784"/>
          <a:ext cx="8229600" cy="4370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8247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79"/>
            <a:ext cx="8229600" cy="1143000"/>
          </a:xfrm>
        </p:spPr>
        <p:txBody>
          <a:bodyPr/>
          <a:lstStyle/>
          <a:p>
            <a:r>
              <a:rPr lang="en-US" dirty="0" smtClean="0"/>
              <a:t>Scattered Sites</a:t>
            </a:r>
            <a:endParaRPr lang="en-US" dirty="0"/>
          </a:p>
        </p:txBody>
      </p:sp>
      <p:grpSp>
        <p:nvGrpSpPr>
          <p:cNvPr id="6" name="Group 5"/>
          <p:cNvGrpSpPr/>
          <p:nvPr/>
        </p:nvGrpSpPr>
        <p:grpSpPr>
          <a:xfrm>
            <a:off x="148737" y="1068019"/>
            <a:ext cx="8698753" cy="4392309"/>
            <a:chOff x="397745" y="1242525"/>
            <a:chExt cx="8698753" cy="4392309"/>
          </a:xfrm>
        </p:grpSpPr>
        <p:sp>
          <p:nvSpPr>
            <p:cNvPr id="7" name="Freeform 6"/>
            <p:cNvSpPr/>
            <p:nvPr/>
          </p:nvSpPr>
          <p:spPr>
            <a:xfrm>
              <a:off x="397745" y="1264729"/>
              <a:ext cx="2357482" cy="665359"/>
            </a:xfrm>
            <a:custGeom>
              <a:avLst/>
              <a:gdLst>
                <a:gd name="connsiteX0" fmla="*/ 0 w 2114631"/>
                <a:gd name="connsiteY0" fmla="*/ 0 h 665359"/>
                <a:gd name="connsiteX1" fmla="*/ 2114631 w 2114631"/>
                <a:gd name="connsiteY1" fmla="*/ 0 h 665359"/>
                <a:gd name="connsiteX2" fmla="*/ 2114631 w 2114631"/>
                <a:gd name="connsiteY2" fmla="*/ 665359 h 665359"/>
                <a:gd name="connsiteX3" fmla="*/ 0 w 2114631"/>
                <a:gd name="connsiteY3" fmla="*/ 665359 h 665359"/>
                <a:gd name="connsiteX4" fmla="*/ 0 w 2114631"/>
                <a:gd name="connsiteY4" fmla="*/ 0 h 6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631" h="665359">
                  <a:moveTo>
                    <a:pt x="0" y="0"/>
                  </a:moveTo>
                  <a:lnTo>
                    <a:pt x="2114631" y="0"/>
                  </a:lnTo>
                  <a:lnTo>
                    <a:pt x="2114631" y="665359"/>
                  </a:lnTo>
                  <a:lnTo>
                    <a:pt x="0" y="665359"/>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2400" kern="1200" dirty="0" smtClean="0"/>
                <a:t>Program</a:t>
              </a:r>
              <a:endParaRPr lang="en-US" sz="1600" kern="1200" dirty="0"/>
            </a:p>
          </p:txBody>
        </p:sp>
        <p:sp>
          <p:nvSpPr>
            <p:cNvPr id="8" name="Freeform 7"/>
            <p:cNvSpPr/>
            <p:nvPr/>
          </p:nvSpPr>
          <p:spPr>
            <a:xfrm>
              <a:off x="397745" y="1930089"/>
              <a:ext cx="2369288" cy="3704745"/>
            </a:xfrm>
            <a:custGeom>
              <a:avLst/>
              <a:gdLst>
                <a:gd name="connsiteX0" fmla="*/ 0 w 2114631"/>
                <a:gd name="connsiteY0" fmla="*/ 0 h 3704745"/>
                <a:gd name="connsiteX1" fmla="*/ 2114631 w 2114631"/>
                <a:gd name="connsiteY1" fmla="*/ 0 h 3704745"/>
                <a:gd name="connsiteX2" fmla="*/ 2114631 w 2114631"/>
                <a:gd name="connsiteY2" fmla="*/ 3704745 h 3704745"/>
                <a:gd name="connsiteX3" fmla="*/ 0 w 2114631"/>
                <a:gd name="connsiteY3" fmla="*/ 3704745 h 3704745"/>
                <a:gd name="connsiteX4" fmla="*/ 0 w 2114631"/>
                <a:gd name="connsiteY4" fmla="*/ 0 h 3704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631" h="3704745">
                  <a:moveTo>
                    <a:pt x="0" y="0"/>
                  </a:moveTo>
                  <a:lnTo>
                    <a:pt x="2114631" y="0"/>
                  </a:lnTo>
                  <a:lnTo>
                    <a:pt x="2114631" y="3704745"/>
                  </a:lnTo>
                  <a:lnTo>
                    <a:pt x="0" y="370474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lvl="1" indent="-457200" algn="l" defTabSz="1066800">
                <a:lnSpc>
                  <a:spcPct val="90000"/>
                </a:lnSpc>
                <a:spcBef>
                  <a:spcPct val="0"/>
                </a:spcBef>
                <a:spcAft>
                  <a:spcPct val="15000"/>
                </a:spcAft>
                <a:buFont typeface="Arial" panose="020B0604020202020204" pitchFamily="34" charset="0"/>
                <a:buChar char="•"/>
              </a:pPr>
              <a:r>
                <a:rPr lang="en-US" sz="2400" kern="1200" dirty="0" smtClean="0"/>
                <a:t>Individual wells, service lines, septic systems, etc.</a:t>
              </a:r>
            </a:p>
            <a:p>
              <a:pPr lvl="1" indent="-457200" algn="l" defTabSz="1066800">
                <a:lnSpc>
                  <a:spcPct val="90000"/>
                </a:lnSpc>
                <a:spcBef>
                  <a:spcPct val="0"/>
                </a:spcBef>
                <a:spcAft>
                  <a:spcPct val="15000"/>
                </a:spcAft>
                <a:buFont typeface="Arial" panose="020B0604020202020204" pitchFamily="34" charset="0"/>
                <a:buChar char="•"/>
              </a:pPr>
              <a:r>
                <a:rPr lang="en-US" sz="2400" dirty="0" smtClean="0"/>
                <a:t>Applications accepted year round</a:t>
              </a:r>
              <a:r>
                <a:rPr lang="en-US" sz="2400" kern="1200" dirty="0" smtClean="0"/>
                <a:t> </a:t>
              </a:r>
            </a:p>
            <a:p>
              <a:pPr lvl="1" indent="-457200" algn="l" defTabSz="1066800">
                <a:lnSpc>
                  <a:spcPct val="90000"/>
                </a:lnSpc>
                <a:spcBef>
                  <a:spcPct val="0"/>
                </a:spcBef>
                <a:spcAft>
                  <a:spcPct val="15000"/>
                </a:spcAft>
                <a:buFont typeface="Arial" panose="020B0604020202020204" pitchFamily="34" charset="0"/>
                <a:buChar char="•"/>
              </a:pPr>
              <a:r>
                <a:rPr lang="en-US" sz="2400" dirty="0" smtClean="0"/>
                <a:t>Funded by IHS housing</a:t>
              </a:r>
              <a:endParaRPr lang="en-US" sz="2400" kern="1200" dirty="0"/>
            </a:p>
          </p:txBody>
        </p:sp>
        <p:sp>
          <p:nvSpPr>
            <p:cNvPr id="9" name="Freeform 8"/>
            <p:cNvSpPr/>
            <p:nvPr/>
          </p:nvSpPr>
          <p:spPr>
            <a:xfrm>
              <a:off x="2962890" y="1264729"/>
              <a:ext cx="3609115" cy="665359"/>
            </a:xfrm>
            <a:custGeom>
              <a:avLst/>
              <a:gdLst>
                <a:gd name="connsiteX0" fmla="*/ 0 w 3307283"/>
                <a:gd name="connsiteY0" fmla="*/ 0 h 665359"/>
                <a:gd name="connsiteX1" fmla="*/ 3307283 w 3307283"/>
                <a:gd name="connsiteY1" fmla="*/ 0 h 665359"/>
                <a:gd name="connsiteX2" fmla="*/ 3307283 w 3307283"/>
                <a:gd name="connsiteY2" fmla="*/ 665359 h 665359"/>
                <a:gd name="connsiteX3" fmla="*/ 0 w 3307283"/>
                <a:gd name="connsiteY3" fmla="*/ 665359 h 665359"/>
                <a:gd name="connsiteX4" fmla="*/ 0 w 3307283"/>
                <a:gd name="connsiteY4" fmla="*/ 0 h 6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7283" h="665359">
                  <a:moveTo>
                    <a:pt x="0" y="0"/>
                  </a:moveTo>
                  <a:lnTo>
                    <a:pt x="3307283" y="0"/>
                  </a:lnTo>
                  <a:lnTo>
                    <a:pt x="3307283" y="665359"/>
                  </a:lnTo>
                  <a:lnTo>
                    <a:pt x="0" y="665359"/>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2400" kern="1200" dirty="0" smtClean="0"/>
                <a:t>Eligible Home</a:t>
              </a:r>
              <a:endParaRPr lang="en-US" sz="2400" kern="1200" dirty="0"/>
            </a:p>
          </p:txBody>
        </p:sp>
        <p:sp>
          <p:nvSpPr>
            <p:cNvPr id="10" name="Freeform 9"/>
            <p:cNvSpPr/>
            <p:nvPr/>
          </p:nvSpPr>
          <p:spPr>
            <a:xfrm>
              <a:off x="2957107" y="1930089"/>
              <a:ext cx="3614898" cy="3704745"/>
            </a:xfrm>
            <a:custGeom>
              <a:avLst/>
              <a:gdLst>
                <a:gd name="connsiteX0" fmla="*/ 0 w 3318850"/>
                <a:gd name="connsiteY0" fmla="*/ 0 h 3704745"/>
                <a:gd name="connsiteX1" fmla="*/ 3318850 w 3318850"/>
                <a:gd name="connsiteY1" fmla="*/ 0 h 3704745"/>
                <a:gd name="connsiteX2" fmla="*/ 3318850 w 3318850"/>
                <a:gd name="connsiteY2" fmla="*/ 3704745 h 3704745"/>
                <a:gd name="connsiteX3" fmla="*/ 0 w 3318850"/>
                <a:gd name="connsiteY3" fmla="*/ 3704745 h 3704745"/>
                <a:gd name="connsiteX4" fmla="*/ 0 w 3318850"/>
                <a:gd name="connsiteY4" fmla="*/ 0 h 3704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850" h="3704745">
                  <a:moveTo>
                    <a:pt x="0" y="0"/>
                  </a:moveTo>
                  <a:lnTo>
                    <a:pt x="3318850" y="0"/>
                  </a:lnTo>
                  <a:lnTo>
                    <a:pt x="3318850" y="3704745"/>
                  </a:lnTo>
                  <a:lnTo>
                    <a:pt x="0" y="370474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ts val="1200"/>
                </a:spcAft>
                <a:buChar char="••"/>
              </a:pPr>
              <a:r>
                <a:rPr lang="en-US" sz="2200" b="0" kern="1200" spc="-10" dirty="0" smtClean="0"/>
                <a:t>New or like new (non-HUD)</a:t>
              </a:r>
              <a:endParaRPr lang="en-US" sz="2200" kern="1200" dirty="0"/>
            </a:p>
            <a:p>
              <a:pPr marL="171450" lvl="1" indent="-171450" algn="l" defTabSz="711200">
                <a:lnSpc>
                  <a:spcPct val="90000"/>
                </a:lnSpc>
                <a:spcBef>
                  <a:spcPct val="0"/>
                </a:spcBef>
                <a:spcAft>
                  <a:spcPts val="1200"/>
                </a:spcAft>
                <a:buChar char="••"/>
              </a:pPr>
              <a:r>
                <a:rPr lang="en-US" sz="2200" kern="1200" dirty="0" smtClean="0"/>
                <a:t>Structurally sound</a:t>
              </a:r>
              <a:endParaRPr lang="en-US" sz="2200" kern="1200" dirty="0"/>
            </a:p>
            <a:p>
              <a:pPr marL="171450" lvl="1" indent="-171450" algn="l" defTabSz="711200">
                <a:lnSpc>
                  <a:spcPct val="90000"/>
                </a:lnSpc>
                <a:spcBef>
                  <a:spcPct val="0"/>
                </a:spcBef>
                <a:spcAft>
                  <a:spcPts val="1200"/>
                </a:spcAft>
                <a:buChar char="••"/>
              </a:pPr>
              <a:r>
                <a:rPr lang="en-US" sz="2200" kern="1200" dirty="0" smtClean="0"/>
                <a:t>Occupied year round </a:t>
              </a:r>
              <a:endParaRPr lang="en-US" sz="2200" kern="1200" dirty="0"/>
            </a:p>
            <a:p>
              <a:pPr marL="171450" lvl="1" indent="-171450" algn="l" defTabSz="711200">
                <a:lnSpc>
                  <a:spcPct val="90000"/>
                </a:lnSpc>
                <a:spcBef>
                  <a:spcPct val="0"/>
                </a:spcBef>
                <a:spcAft>
                  <a:spcPts val="1200"/>
                </a:spcAft>
                <a:buChar char="••"/>
              </a:pPr>
              <a:r>
                <a:rPr lang="en-US" sz="2200" kern="1200" dirty="0" smtClean="0"/>
                <a:t>Has interior plumbing</a:t>
              </a:r>
              <a:endParaRPr lang="en-US" sz="2200" kern="1200" dirty="0"/>
            </a:p>
            <a:p>
              <a:pPr marL="171450" lvl="1" indent="-171450" algn="l" defTabSz="711200">
                <a:lnSpc>
                  <a:spcPct val="90000"/>
                </a:lnSpc>
                <a:spcBef>
                  <a:spcPct val="0"/>
                </a:spcBef>
                <a:spcAft>
                  <a:spcPts val="1200"/>
                </a:spcAft>
                <a:buChar char="••"/>
              </a:pPr>
              <a:r>
                <a:rPr lang="en-US" sz="2200" kern="1200" dirty="0" smtClean="0"/>
                <a:t>Thermostatically controlled heat</a:t>
              </a:r>
              <a:endParaRPr lang="en-US" sz="2200" kern="1200" dirty="0"/>
            </a:p>
            <a:p>
              <a:pPr marL="171450" lvl="1" indent="-171450" algn="l" defTabSz="711200">
                <a:lnSpc>
                  <a:spcPct val="90000"/>
                </a:lnSpc>
                <a:spcBef>
                  <a:spcPct val="0"/>
                </a:spcBef>
                <a:spcAft>
                  <a:spcPct val="15000"/>
                </a:spcAft>
                <a:buChar char="••"/>
              </a:pPr>
              <a:r>
                <a:rPr lang="en-US" sz="2200" kern="1200" dirty="0" smtClean="0"/>
                <a:t>Continuous non-generator power</a:t>
              </a:r>
              <a:endParaRPr lang="en-US" sz="2200" kern="1200" dirty="0"/>
            </a:p>
          </p:txBody>
        </p:sp>
        <p:sp>
          <p:nvSpPr>
            <p:cNvPr id="11" name="Freeform 10"/>
            <p:cNvSpPr/>
            <p:nvPr/>
          </p:nvSpPr>
          <p:spPr>
            <a:xfrm>
              <a:off x="6773885" y="1242525"/>
              <a:ext cx="2322613" cy="665359"/>
            </a:xfrm>
            <a:custGeom>
              <a:avLst/>
              <a:gdLst>
                <a:gd name="connsiteX0" fmla="*/ 0 w 2114631"/>
                <a:gd name="connsiteY0" fmla="*/ 0 h 665359"/>
                <a:gd name="connsiteX1" fmla="*/ 2114631 w 2114631"/>
                <a:gd name="connsiteY1" fmla="*/ 0 h 665359"/>
                <a:gd name="connsiteX2" fmla="*/ 2114631 w 2114631"/>
                <a:gd name="connsiteY2" fmla="*/ 665359 h 665359"/>
                <a:gd name="connsiteX3" fmla="*/ 0 w 2114631"/>
                <a:gd name="connsiteY3" fmla="*/ 665359 h 665359"/>
                <a:gd name="connsiteX4" fmla="*/ 0 w 2114631"/>
                <a:gd name="connsiteY4" fmla="*/ 0 h 6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631" h="665359">
                  <a:moveTo>
                    <a:pt x="0" y="0"/>
                  </a:moveTo>
                  <a:lnTo>
                    <a:pt x="2114631" y="0"/>
                  </a:lnTo>
                  <a:lnTo>
                    <a:pt x="2114631" y="665359"/>
                  </a:lnTo>
                  <a:lnTo>
                    <a:pt x="0" y="665359"/>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2400" kern="1200" dirty="0" smtClean="0"/>
                <a:t>Eligible Person</a:t>
              </a:r>
              <a:endParaRPr lang="en-US" sz="2400" kern="1200" dirty="0"/>
            </a:p>
          </p:txBody>
        </p:sp>
        <p:sp>
          <p:nvSpPr>
            <p:cNvPr id="12" name="Freeform 11"/>
            <p:cNvSpPr/>
            <p:nvPr/>
          </p:nvSpPr>
          <p:spPr>
            <a:xfrm>
              <a:off x="6773885" y="1930088"/>
              <a:ext cx="2322613" cy="3704745"/>
            </a:xfrm>
            <a:custGeom>
              <a:avLst/>
              <a:gdLst>
                <a:gd name="connsiteX0" fmla="*/ 0 w 2114631"/>
                <a:gd name="connsiteY0" fmla="*/ 0 h 3704745"/>
                <a:gd name="connsiteX1" fmla="*/ 2114631 w 2114631"/>
                <a:gd name="connsiteY1" fmla="*/ 0 h 3704745"/>
                <a:gd name="connsiteX2" fmla="*/ 2114631 w 2114631"/>
                <a:gd name="connsiteY2" fmla="*/ 3704745 h 3704745"/>
                <a:gd name="connsiteX3" fmla="*/ 0 w 2114631"/>
                <a:gd name="connsiteY3" fmla="*/ 3704745 h 3704745"/>
                <a:gd name="connsiteX4" fmla="*/ 0 w 2114631"/>
                <a:gd name="connsiteY4" fmla="*/ 0 h 3704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631" h="3704745">
                  <a:moveTo>
                    <a:pt x="0" y="0"/>
                  </a:moveTo>
                  <a:lnTo>
                    <a:pt x="2114631" y="0"/>
                  </a:lnTo>
                  <a:lnTo>
                    <a:pt x="2114631" y="3704745"/>
                  </a:lnTo>
                  <a:lnTo>
                    <a:pt x="0" y="370474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ts val="1200"/>
                </a:spcAft>
                <a:buChar char="••"/>
              </a:pPr>
              <a:r>
                <a:rPr lang="en-US" sz="2200" b="0" i="0" kern="1200" dirty="0" smtClean="0"/>
                <a:t>Alaska Native or Native American</a:t>
              </a:r>
              <a:endParaRPr lang="en-US" sz="2200" b="0" i="0" kern="1200" dirty="0"/>
            </a:p>
            <a:p>
              <a:pPr marL="171450" lvl="1" indent="-171450" algn="l" defTabSz="711200">
                <a:lnSpc>
                  <a:spcPct val="90000"/>
                </a:lnSpc>
                <a:spcBef>
                  <a:spcPct val="0"/>
                </a:spcBef>
                <a:spcAft>
                  <a:spcPts val="1200"/>
                </a:spcAft>
                <a:buChar char="••"/>
              </a:pPr>
              <a:r>
                <a:rPr lang="en-US" sz="2200" dirty="0"/>
                <a:t>O</a:t>
              </a:r>
              <a:r>
                <a:rPr lang="en-US" sz="2200" b="0" i="0" kern="1200" dirty="0" smtClean="0"/>
                <a:t>wns land or has long-term lease</a:t>
              </a:r>
              <a:endParaRPr lang="en-US" sz="2200" b="0" i="0" kern="1200" dirty="0"/>
            </a:p>
            <a:p>
              <a:pPr marL="171450" lvl="1" indent="-171450" algn="l" defTabSz="711200">
                <a:lnSpc>
                  <a:spcPct val="90000"/>
                </a:lnSpc>
                <a:spcBef>
                  <a:spcPct val="0"/>
                </a:spcBef>
                <a:spcAft>
                  <a:spcPct val="15000"/>
                </a:spcAft>
                <a:buChar char="••"/>
              </a:pPr>
              <a:r>
                <a:rPr lang="en-US" sz="2200" b="0" kern="1200" spc="-10" dirty="0" smtClean="0"/>
                <a:t>Referred patient </a:t>
              </a:r>
              <a:r>
                <a:rPr lang="en-US" sz="2200" b="0" kern="1200" spc="-5" dirty="0" smtClean="0"/>
                <a:t>w/ medical </a:t>
              </a:r>
              <a:r>
                <a:rPr lang="en-US" sz="2200" b="0" kern="1200" spc="-10" dirty="0" smtClean="0"/>
                <a:t>conditions</a:t>
              </a:r>
              <a:endParaRPr lang="en-US" sz="2200" kern="1200" dirty="0"/>
            </a:p>
          </p:txBody>
        </p:sp>
      </p:grpSp>
      <p:sp>
        <p:nvSpPr>
          <p:cNvPr id="13" name="TextBox 12"/>
          <p:cNvSpPr txBox="1"/>
          <p:nvPr/>
        </p:nvSpPr>
        <p:spPr>
          <a:xfrm>
            <a:off x="676894" y="5818909"/>
            <a:ext cx="5343896" cy="923330"/>
          </a:xfrm>
          <a:prstGeom prst="rect">
            <a:avLst/>
          </a:prstGeom>
          <a:noFill/>
        </p:spPr>
        <p:txBody>
          <a:bodyPr wrap="square" rtlCol="0">
            <a:spAutoFit/>
          </a:bodyPr>
          <a:lstStyle/>
          <a:p>
            <a:r>
              <a:rPr lang="en-US" dirty="0" smtClean="0">
                <a:solidFill>
                  <a:schemeClr val="bg1"/>
                </a:solidFill>
              </a:rPr>
              <a:t>*See </a:t>
            </a:r>
            <a:r>
              <a:rPr lang="en-US" dirty="0" smtClean="0">
                <a:solidFill>
                  <a:schemeClr val="bg1"/>
                </a:solidFill>
                <a:hlinkClick r:id="rId2"/>
              </a:rPr>
              <a:t>Individual Sanitation Facilities Scattered Sites Program | Alaska Native Tribal Health Consortium (anthc.org)</a:t>
            </a:r>
            <a:r>
              <a:rPr lang="en-US" dirty="0" smtClean="0">
                <a:solidFill>
                  <a:schemeClr val="bg1"/>
                </a:solidFill>
              </a:rPr>
              <a:t> for application</a:t>
            </a:r>
            <a:endParaRPr lang="en-US" dirty="0">
              <a:solidFill>
                <a:schemeClr val="bg1"/>
              </a:solidFill>
            </a:endParaRPr>
          </a:p>
        </p:txBody>
      </p:sp>
    </p:spTree>
    <p:extLst>
      <p:ext uri="{BB962C8B-B14F-4D97-AF65-F5344CB8AC3E}">
        <p14:creationId xmlns:p14="http://schemas.microsoft.com/office/powerpoint/2010/main" val="3689978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6AAE63FC9FB646B2E017A451B4DADD" ma:contentTypeVersion="0" ma:contentTypeDescription="Create a new document." ma:contentTypeScope="" ma:versionID="9fac1069428e03ccc0f7da1a3d2d8fd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0A81985-0157-42B9-AFA9-C53125D3E1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DB571B2-8705-4020-9A64-F4DCF93E51CF}">
  <ds:schemaRefs>
    <ds:schemaRef ds:uri="http://schemas.microsoft.com/sharepoint/v3/contenttype/forms"/>
  </ds:schemaRefs>
</ds:datastoreItem>
</file>

<file path=customXml/itemProps3.xml><?xml version="1.0" encoding="utf-8"?>
<ds:datastoreItem xmlns:ds="http://schemas.openxmlformats.org/officeDocument/2006/customXml" ds:itemID="{48B3F1F4-5968-4B81-BAB0-5FD5631897F6}">
  <ds:schemaRefs>
    <ds:schemaRef ds:uri="http://schemas.microsoft.com/office/2006/documentManagement/types"/>
    <ds:schemaRef ds:uri="http://purl.org/dc/elements/1.1/"/>
    <ds:schemaRef ds:uri="http://schemas.microsoft.com/office/infopath/2007/PartnerControls"/>
    <ds:schemaRef ds:uri="http://www.w3.org/XML/1998/namespace"/>
    <ds:schemaRef ds:uri="http://schemas.microsoft.com/office/2006/metadata/properties"/>
    <ds:schemaRef ds:uri="http://purl.org/dc/term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3917</TotalTime>
  <Words>1377</Words>
  <Application>Microsoft Office PowerPoint</Application>
  <PresentationFormat>On-screen Show (4:3)</PresentationFormat>
  <Paragraphs>290</Paragraphs>
  <Slides>31</Slides>
  <Notes>6</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31</vt:i4>
      </vt:variant>
    </vt:vector>
  </HeadingPairs>
  <TitlesOfParts>
    <vt:vector size="42" baseType="lpstr">
      <vt:lpstr>Arial</vt:lpstr>
      <vt:lpstr>Calibri</vt:lpstr>
      <vt:lpstr>Calibri Light</vt:lpstr>
      <vt:lpstr>Gill Sans MT</vt:lpstr>
      <vt:lpstr>News Gothic MT</vt:lpstr>
      <vt:lpstr>Rockwell-Bold</vt:lpstr>
      <vt:lpstr>Times New Roman</vt:lpstr>
      <vt:lpstr>Office Theme</vt:lpstr>
      <vt:lpstr>1_Office Theme</vt:lpstr>
      <vt:lpstr>Default Design</vt:lpstr>
      <vt:lpstr>Acrobat Document</vt:lpstr>
      <vt:lpstr>PowerPoint Presentation</vt:lpstr>
      <vt:lpstr>DEHE Mission</vt:lpstr>
      <vt:lpstr>Agenda</vt:lpstr>
      <vt:lpstr>PowerPoint Presentation</vt:lpstr>
      <vt:lpstr>Sanitation Facilities Construction</vt:lpstr>
      <vt:lpstr>PowerPoint Presentation</vt:lpstr>
      <vt:lpstr>ANTHC Project Managers for Bristol Bay</vt:lpstr>
      <vt:lpstr>Utility Management Support</vt:lpstr>
      <vt:lpstr>Scattered Sites</vt:lpstr>
      <vt:lpstr>PowerPoint Presentation</vt:lpstr>
      <vt:lpstr>PowerPoint Presentation</vt:lpstr>
      <vt:lpstr>PowerPoint Presentation</vt:lpstr>
      <vt:lpstr>Sanitation Project Workflow</vt:lpstr>
      <vt:lpstr>Funding Sources:  Sanitary Deficiency System (SDS)</vt:lpstr>
      <vt:lpstr>Funding Sources: SDS</vt:lpstr>
      <vt:lpstr>Funding Sources: Capital Improvement Projects (CIP)</vt:lpstr>
      <vt:lpstr>Funding Source: CIP Planning</vt:lpstr>
      <vt:lpstr>Funding Source: CIP Design Construction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Funding Sources:  Indian Community Development Block Grant</vt:lpstr>
      <vt:lpstr>Funding Sources:  Community Development Block Grant</vt:lpstr>
      <vt:lpstr>Funding Sources: State Revolving Fund Loans</vt:lpstr>
      <vt:lpstr>PowerPoint Presentation</vt:lpstr>
      <vt:lpstr>Questions?</vt:lpstr>
      <vt:lpstr>PowerPoint Presentation</vt:lpstr>
    </vt:vector>
  </TitlesOfParts>
  <Company>ANTHC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Rexford</dc:creator>
  <cp:lastModifiedBy>Jelderks, Victoria A</cp:lastModifiedBy>
  <cp:revision>93</cp:revision>
  <cp:lastPrinted>2017-04-27T01:48:18Z</cp:lastPrinted>
  <dcterms:created xsi:type="dcterms:W3CDTF">2014-08-22T22:24:24Z</dcterms:created>
  <dcterms:modified xsi:type="dcterms:W3CDTF">2023-03-22T03:22:19Z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0x0101003A6AAE63FC9FB646B2E017A451B4DADD</vt:lpwstr>
  </property>
</Properties>
</file>